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68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336"/>
    <a:srgbClr val="EA8A34"/>
    <a:srgbClr val="1B97D5"/>
    <a:srgbClr val="DB5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Batlle" userId="69e6407b-23e5-4a93-a46c-ab946c69aa20" providerId="ADAL" clId="{8549CC06-7A68-4850-A908-C2A3F47212B6}"/>
    <pc:docChg chg="undo redo custSel addSld delSld modSld modMainMaster">
      <pc:chgData name="Francisco Batlle" userId="69e6407b-23e5-4a93-a46c-ab946c69aa20" providerId="ADAL" clId="{8549CC06-7A68-4850-A908-C2A3F47212B6}" dt="2025-11-04T12:39:48.481" v="2755" actId="255"/>
      <pc:docMkLst>
        <pc:docMk/>
      </pc:docMkLst>
      <pc:sldChg chg="addSp modSp mod modTransition">
        <pc:chgData name="Francisco Batlle" userId="69e6407b-23e5-4a93-a46c-ab946c69aa20" providerId="ADAL" clId="{8549CC06-7A68-4850-A908-C2A3F47212B6}" dt="2025-11-03T19:55:58.644" v="108"/>
        <pc:sldMkLst>
          <pc:docMk/>
          <pc:sldMk cId="2406273178" sldId="256"/>
        </pc:sldMkLst>
        <pc:spChg chg="mod">
          <ac:chgData name="Francisco Batlle" userId="69e6407b-23e5-4a93-a46c-ab946c69aa20" providerId="ADAL" clId="{8549CC06-7A68-4850-A908-C2A3F47212B6}" dt="2025-11-03T19:49:38.298" v="2" actId="122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Francisco Batlle" userId="69e6407b-23e5-4a93-a46c-ab946c69aa20" providerId="ADAL" clId="{8549CC06-7A68-4850-A908-C2A3F47212B6}" dt="2025-11-03T19:51:28.464" v="10" actId="113"/>
          <ac:spMkLst>
            <pc:docMk/>
            <pc:sldMk cId="2406273178" sldId="256"/>
            <ac:spMk id="3" creationId="{00000000-0000-0000-0000-000000000000}"/>
          </ac:spMkLst>
        </pc:spChg>
        <pc:spChg chg="add mod">
          <ac:chgData name="Francisco Batlle" userId="69e6407b-23e5-4a93-a46c-ab946c69aa20" providerId="ADAL" clId="{8549CC06-7A68-4850-A908-C2A3F47212B6}" dt="2025-11-03T19:53:34.686" v="85" actId="1036"/>
          <ac:spMkLst>
            <pc:docMk/>
            <pc:sldMk cId="2406273178" sldId="256"/>
            <ac:spMk id="4" creationId="{9541647E-CAD5-1A17-0726-50C1F0F830B8}"/>
          </ac:spMkLst>
        </pc:spChg>
        <pc:spChg chg="add mod">
          <ac:chgData name="Francisco Batlle" userId="69e6407b-23e5-4a93-a46c-ab946c69aa20" providerId="ADAL" clId="{8549CC06-7A68-4850-A908-C2A3F47212B6}" dt="2025-11-03T19:53:17.925" v="83" actId="1036"/>
          <ac:spMkLst>
            <pc:docMk/>
            <pc:sldMk cId="2406273178" sldId="256"/>
            <ac:spMk id="5" creationId="{4953FCD8-B28D-0B6F-1D5C-32BC0D61DECC}"/>
          </ac:spMkLst>
        </pc:spChg>
      </pc:sldChg>
      <pc:sldChg chg="modTransition modAnim">
        <pc:chgData name="Francisco Batlle" userId="69e6407b-23e5-4a93-a46c-ab946c69aa20" providerId="ADAL" clId="{8549CC06-7A68-4850-A908-C2A3F47212B6}" dt="2025-11-03T19:55:58.644" v="108"/>
        <pc:sldMkLst>
          <pc:docMk/>
          <pc:sldMk cId="860849296" sldId="257"/>
        </pc:sldMkLst>
      </pc:sldChg>
      <pc:sldChg chg="modTransition">
        <pc:chgData name="Francisco Batlle" userId="69e6407b-23e5-4a93-a46c-ab946c69aa20" providerId="ADAL" clId="{8549CC06-7A68-4850-A908-C2A3F47212B6}" dt="2025-11-03T19:55:58.644" v="108"/>
        <pc:sldMkLst>
          <pc:docMk/>
          <pc:sldMk cId="1586674104" sldId="258"/>
        </pc:sldMkLst>
      </pc:sldChg>
      <pc:sldChg chg="modSp modTransition">
        <pc:chgData name="Francisco Batlle" userId="69e6407b-23e5-4a93-a46c-ab946c69aa20" providerId="ADAL" clId="{8549CC06-7A68-4850-A908-C2A3F47212B6}" dt="2025-11-03T19:58:35.666" v="235" actId="1037"/>
        <pc:sldMkLst>
          <pc:docMk/>
          <pc:sldMk cId="2409361579" sldId="259"/>
        </pc:sldMkLst>
        <pc:picChg chg="mod">
          <ac:chgData name="Francisco Batlle" userId="69e6407b-23e5-4a93-a46c-ab946c69aa20" providerId="ADAL" clId="{8549CC06-7A68-4850-A908-C2A3F47212B6}" dt="2025-11-03T19:58:35.666" v="235" actId="1037"/>
          <ac:picMkLst>
            <pc:docMk/>
            <pc:sldMk cId="2409361579" sldId="259"/>
            <ac:picMk id="15364" creationId="{9664936A-EDE3-B9CE-A912-EC5546B65F1F}"/>
          </ac:picMkLst>
        </pc:picChg>
      </pc:sldChg>
      <pc:sldChg chg="addSp modSp mod modTransition">
        <pc:chgData name="Francisco Batlle" userId="69e6407b-23e5-4a93-a46c-ab946c69aa20" providerId="ADAL" clId="{8549CC06-7A68-4850-A908-C2A3F47212B6}" dt="2025-11-04T09:47:38.700" v="1189" actId="1076"/>
        <pc:sldMkLst>
          <pc:docMk/>
          <pc:sldMk cId="3381140193" sldId="260"/>
        </pc:sldMkLst>
        <pc:spChg chg="mod">
          <ac:chgData name="Francisco Batlle" userId="69e6407b-23e5-4a93-a46c-ab946c69aa20" providerId="ADAL" clId="{8549CC06-7A68-4850-A908-C2A3F47212B6}" dt="2025-11-03T20:04:55.111" v="344" actId="20577"/>
          <ac:spMkLst>
            <pc:docMk/>
            <pc:sldMk cId="3381140193" sldId="260"/>
            <ac:spMk id="2" creationId="{FC034DC0-BA83-EE38-31CE-918D8A54A29C}"/>
          </ac:spMkLst>
        </pc:spChg>
        <pc:spChg chg="mod">
          <ac:chgData name="Francisco Batlle" userId="69e6407b-23e5-4a93-a46c-ab946c69aa20" providerId="ADAL" clId="{8549CC06-7A68-4850-A908-C2A3F47212B6}" dt="2025-11-04T09:47:38.700" v="1189" actId="1076"/>
          <ac:spMkLst>
            <pc:docMk/>
            <pc:sldMk cId="3381140193" sldId="260"/>
            <ac:spMk id="3" creationId="{71916AC9-92ED-DC07-CAC9-EC630545349C}"/>
          </ac:spMkLst>
        </pc:spChg>
        <pc:spChg chg="add mod">
          <ac:chgData name="Francisco Batlle" userId="69e6407b-23e5-4a93-a46c-ab946c69aa20" providerId="ADAL" clId="{8549CC06-7A68-4850-A908-C2A3F47212B6}" dt="2025-11-03T19:54:11.839" v="86"/>
          <ac:spMkLst>
            <pc:docMk/>
            <pc:sldMk cId="3381140193" sldId="260"/>
            <ac:spMk id="5" creationId="{EB75EE06-2F4C-6EF5-6ED0-A27FCB66B729}"/>
          </ac:spMkLst>
        </pc:spChg>
        <pc:spChg chg="add mod">
          <ac:chgData name="Francisco Batlle" userId="69e6407b-23e5-4a93-a46c-ab946c69aa20" providerId="ADAL" clId="{8549CC06-7A68-4850-A908-C2A3F47212B6}" dt="2025-11-03T19:54:11.839" v="86"/>
          <ac:spMkLst>
            <pc:docMk/>
            <pc:sldMk cId="3381140193" sldId="260"/>
            <ac:spMk id="6" creationId="{FDA80536-4CDD-8A6B-4187-5F496A471CF6}"/>
          </ac:spMkLst>
        </pc:spChg>
        <pc:picChg chg="add mod">
          <ac:chgData name="Francisco Batlle" userId="69e6407b-23e5-4a93-a46c-ab946c69aa20" providerId="ADAL" clId="{8549CC06-7A68-4850-A908-C2A3F47212B6}" dt="2025-11-03T19:57:59.379" v="190" actId="1036"/>
          <ac:picMkLst>
            <pc:docMk/>
            <pc:sldMk cId="3381140193" sldId="260"/>
            <ac:picMk id="7" creationId="{11B12BAB-1A77-E9C2-488E-7334F7273747}"/>
          </ac:picMkLst>
        </pc:picChg>
      </pc:sldChg>
      <pc:sldChg chg="addSp delSp modSp mod modTransition">
        <pc:chgData name="Francisco Batlle" userId="69e6407b-23e5-4a93-a46c-ab946c69aa20" providerId="ADAL" clId="{8549CC06-7A68-4850-A908-C2A3F47212B6}" dt="2025-11-04T09:53:05.767" v="1315" actId="1036"/>
        <pc:sldMkLst>
          <pc:docMk/>
          <pc:sldMk cId="722473489" sldId="261"/>
        </pc:sldMkLst>
        <pc:spChg chg="del">
          <ac:chgData name="Francisco Batlle" userId="69e6407b-23e5-4a93-a46c-ab946c69aa20" providerId="ADAL" clId="{8549CC06-7A68-4850-A908-C2A3F47212B6}" dt="2025-11-03T20:05:12.408" v="345" actId="478"/>
          <ac:spMkLst>
            <pc:docMk/>
            <pc:sldMk cId="722473489" sldId="261"/>
            <ac:spMk id="2" creationId="{CFF87E68-AE65-137A-55C7-3145CD238989}"/>
          </ac:spMkLst>
        </pc:spChg>
        <pc:spChg chg="mod">
          <ac:chgData name="Francisco Batlle" userId="69e6407b-23e5-4a93-a46c-ab946c69aa20" providerId="ADAL" clId="{8549CC06-7A68-4850-A908-C2A3F47212B6}" dt="2025-11-04T09:52:59.081" v="1294" actId="20577"/>
          <ac:spMkLst>
            <pc:docMk/>
            <pc:sldMk cId="722473489" sldId="261"/>
            <ac:spMk id="3" creationId="{6660B56C-FFAE-3ED2-B73D-32851D43DC49}"/>
          </ac:spMkLst>
        </pc:spChg>
        <pc:spChg chg="del mod">
          <ac:chgData name="Francisco Batlle" userId="69e6407b-23e5-4a93-a46c-ab946c69aa20" providerId="ADAL" clId="{8549CC06-7A68-4850-A908-C2A3F47212B6}" dt="2025-11-04T09:49:21.965" v="1197" actId="478"/>
          <ac:spMkLst>
            <pc:docMk/>
            <pc:sldMk cId="722473489" sldId="261"/>
            <ac:spMk id="11" creationId="{D45E7149-66BC-2065-6EA3-F41AE091555A}"/>
          </ac:spMkLst>
        </pc:spChg>
        <pc:spChg chg="add del mod">
          <ac:chgData name="Francisco Batlle" userId="69e6407b-23e5-4a93-a46c-ab946c69aa20" providerId="ADAL" clId="{8549CC06-7A68-4850-A908-C2A3F47212B6}" dt="2025-11-03T20:05:18.189" v="346" actId="478"/>
          <ac:spMkLst>
            <pc:docMk/>
            <pc:sldMk cId="722473489" sldId="261"/>
            <ac:spMk id="13" creationId="{97681948-0237-D7F2-F96D-DF499C193640}"/>
          </ac:spMkLst>
        </pc:spChg>
        <pc:spChg chg="add del">
          <ac:chgData name="Francisco Batlle" userId="69e6407b-23e5-4a93-a46c-ab946c69aa20" providerId="ADAL" clId="{8549CC06-7A68-4850-A908-C2A3F47212B6}" dt="2025-11-03T20:05:24.012" v="348" actId="22"/>
          <ac:spMkLst>
            <pc:docMk/>
            <pc:sldMk cId="722473489" sldId="261"/>
            <ac:spMk id="16" creationId="{91CE69B7-4C31-3ADB-6B98-48E1EE0D6246}"/>
          </ac:spMkLst>
        </pc:spChg>
        <pc:spChg chg="add mod">
          <ac:chgData name="Francisco Batlle" userId="69e6407b-23e5-4a93-a46c-ab946c69aa20" providerId="ADAL" clId="{8549CC06-7A68-4850-A908-C2A3F47212B6}" dt="2025-11-03T20:05:33.335" v="349"/>
          <ac:spMkLst>
            <pc:docMk/>
            <pc:sldMk cId="722473489" sldId="261"/>
            <ac:spMk id="18" creationId="{79C8501A-F1B6-63C3-692A-7C4A76A72CB6}"/>
          </ac:spMkLst>
        </pc:spChg>
        <pc:graphicFrameChg chg="mod modGraphic">
          <ac:chgData name="Francisco Batlle" userId="69e6407b-23e5-4a93-a46c-ab946c69aa20" providerId="ADAL" clId="{8549CC06-7A68-4850-A908-C2A3F47212B6}" dt="2025-11-04T09:53:05.767" v="1315" actId="1036"/>
          <ac:graphicFrameMkLst>
            <pc:docMk/>
            <pc:sldMk cId="722473489" sldId="261"/>
            <ac:graphicFrameMk id="4" creationId="{1B2F7D97-6C80-5D21-23B2-83BEF3AE31FB}"/>
          </ac:graphicFrameMkLst>
        </pc:graphicFrameChg>
        <pc:graphicFrameChg chg="del mod modGraphic">
          <ac:chgData name="Francisco Batlle" userId="69e6407b-23e5-4a93-a46c-ab946c69aa20" providerId="ADAL" clId="{8549CC06-7A68-4850-A908-C2A3F47212B6}" dt="2025-11-04T09:49:21.965" v="1197" actId="478"/>
          <ac:graphicFrameMkLst>
            <pc:docMk/>
            <pc:sldMk cId="722473489" sldId="261"/>
            <ac:graphicFrameMk id="6" creationId="{872BCB0F-F30F-5D28-165C-0EF58EB70C04}"/>
          </ac:graphicFrameMkLst>
        </pc:graphicFrameChg>
        <pc:graphicFrameChg chg="del mod">
          <ac:chgData name="Francisco Batlle" userId="69e6407b-23e5-4a93-a46c-ab946c69aa20" providerId="ADAL" clId="{8549CC06-7A68-4850-A908-C2A3F47212B6}" dt="2025-11-04T09:49:21.965" v="1197" actId="478"/>
          <ac:graphicFrameMkLst>
            <pc:docMk/>
            <pc:sldMk cId="722473489" sldId="261"/>
            <ac:graphicFrameMk id="7" creationId="{820CD6E9-5C32-A941-8CD0-65086425ECDE}"/>
          </ac:graphicFrameMkLst>
        </pc:graphicFrameChg>
        <pc:graphicFrameChg chg="del mod">
          <ac:chgData name="Francisco Batlle" userId="69e6407b-23e5-4a93-a46c-ab946c69aa20" providerId="ADAL" clId="{8549CC06-7A68-4850-A908-C2A3F47212B6}" dt="2025-11-04T09:49:27.882" v="1198" actId="478"/>
          <ac:graphicFrameMkLst>
            <pc:docMk/>
            <pc:sldMk cId="722473489" sldId="261"/>
            <ac:graphicFrameMk id="15" creationId="{42123BC3-4C4F-5A93-8E39-C1695138A449}"/>
          </ac:graphicFrameMkLst>
        </pc:graphicFrameChg>
        <pc:graphicFrameChg chg="del mod">
          <ac:chgData name="Francisco Batlle" userId="69e6407b-23e5-4a93-a46c-ab946c69aa20" providerId="ADAL" clId="{8549CC06-7A68-4850-A908-C2A3F47212B6}" dt="2025-11-04T09:49:21.965" v="1197" actId="478"/>
          <ac:graphicFrameMkLst>
            <pc:docMk/>
            <pc:sldMk cId="722473489" sldId="261"/>
            <ac:graphicFrameMk id="17" creationId="{7BDB72C0-E0EB-015B-530A-4C10D94F479E}"/>
          </ac:graphicFrameMkLst>
        </pc:graphicFrameChg>
        <pc:picChg chg="add mod">
          <ac:chgData name="Francisco Batlle" userId="69e6407b-23e5-4a93-a46c-ab946c69aa20" providerId="ADAL" clId="{8549CC06-7A68-4850-A908-C2A3F47212B6}" dt="2025-11-03T20:01:18.763" v="302"/>
          <ac:picMkLst>
            <pc:docMk/>
            <pc:sldMk cId="722473489" sldId="261"/>
            <ac:picMk id="5" creationId="{39BB6EA7-82C7-122D-39CA-02A7AA0C9EA2}"/>
          </ac:picMkLst>
        </pc:picChg>
      </pc:sldChg>
      <pc:sldChg chg="addSp delSp modSp mod modTransition">
        <pc:chgData name="Francisco Batlle" userId="69e6407b-23e5-4a93-a46c-ab946c69aa20" providerId="ADAL" clId="{8549CC06-7A68-4850-A908-C2A3F47212B6}" dt="2025-11-04T12:15:57.880" v="2425" actId="14734"/>
        <pc:sldMkLst>
          <pc:docMk/>
          <pc:sldMk cId="3021780177" sldId="262"/>
        </pc:sldMkLst>
        <pc:spChg chg="del">
          <ac:chgData name="Francisco Batlle" userId="69e6407b-23e5-4a93-a46c-ab946c69aa20" providerId="ADAL" clId="{8549CC06-7A68-4850-A908-C2A3F47212B6}" dt="2025-11-03T20:05:51.793" v="350" actId="478"/>
          <ac:spMkLst>
            <pc:docMk/>
            <pc:sldMk cId="3021780177" sldId="262"/>
            <ac:spMk id="2" creationId="{0647A833-4224-8A7D-279F-C100EEE0589F}"/>
          </ac:spMkLst>
        </pc:spChg>
        <pc:spChg chg="mod">
          <ac:chgData name="Francisco Batlle" userId="69e6407b-23e5-4a93-a46c-ab946c69aa20" providerId="ADAL" clId="{8549CC06-7A68-4850-A908-C2A3F47212B6}" dt="2025-11-04T11:51:19.945" v="1773" actId="122"/>
          <ac:spMkLst>
            <pc:docMk/>
            <pc:sldMk cId="3021780177" sldId="262"/>
            <ac:spMk id="3" creationId="{AD10498B-0D3A-5466-22BE-C923F418FFE6}"/>
          </ac:spMkLst>
        </pc:spChg>
        <pc:spChg chg="mod">
          <ac:chgData name="Francisco Batlle" userId="69e6407b-23e5-4a93-a46c-ab946c69aa20" providerId="ADAL" clId="{8549CC06-7A68-4850-A908-C2A3F47212B6}" dt="2025-11-04T10:05:47.272" v="1698" actId="1036"/>
          <ac:spMkLst>
            <pc:docMk/>
            <pc:sldMk cId="3021780177" sldId="262"/>
            <ac:spMk id="10" creationId="{7ED7C85D-401A-6F47-4EF6-E9B6C7EDC2A9}"/>
          </ac:spMkLst>
        </pc:spChg>
        <pc:spChg chg="del">
          <ac:chgData name="Francisco Batlle" userId="69e6407b-23e5-4a93-a46c-ab946c69aa20" providerId="ADAL" clId="{8549CC06-7A68-4850-A908-C2A3F47212B6}" dt="2025-11-04T10:03:38.101" v="1638" actId="478"/>
          <ac:spMkLst>
            <pc:docMk/>
            <pc:sldMk cId="3021780177" sldId="262"/>
            <ac:spMk id="11" creationId="{562D8D5F-5DBC-6608-18A0-78B2C1A40A59}"/>
          </ac:spMkLst>
        </pc:spChg>
        <pc:spChg chg="add del mod">
          <ac:chgData name="Francisco Batlle" userId="69e6407b-23e5-4a93-a46c-ab946c69aa20" providerId="ADAL" clId="{8549CC06-7A68-4850-A908-C2A3F47212B6}" dt="2025-11-03T20:05:55.647" v="351" actId="478"/>
          <ac:spMkLst>
            <pc:docMk/>
            <pc:sldMk cId="3021780177" sldId="262"/>
            <ac:spMk id="12" creationId="{6F32EAD3-8ACC-6C61-0CA0-A3C69C29EA68}"/>
          </ac:spMkLst>
        </pc:spChg>
        <pc:spChg chg="add mod">
          <ac:chgData name="Francisco Batlle" userId="69e6407b-23e5-4a93-a46c-ab946c69aa20" providerId="ADAL" clId="{8549CC06-7A68-4850-A908-C2A3F47212B6}" dt="2025-11-03T20:05:56.947" v="352"/>
          <ac:spMkLst>
            <pc:docMk/>
            <pc:sldMk cId="3021780177" sldId="262"/>
            <ac:spMk id="13" creationId="{E1E524BD-08D9-F3D6-1A8D-FEDB73976196}"/>
          </ac:spMkLst>
        </pc:spChg>
        <pc:graphicFrameChg chg="modGraphic">
          <ac:chgData name="Francisco Batlle" userId="69e6407b-23e5-4a93-a46c-ab946c69aa20" providerId="ADAL" clId="{8549CC06-7A68-4850-A908-C2A3F47212B6}" dt="2025-11-04T12:15:57.880" v="2425" actId="14734"/>
          <ac:graphicFrameMkLst>
            <pc:docMk/>
            <pc:sldMk cId="3021780177" sldId="262"/>
            <ac:graphicFrameMk id="8" creationId="{2780F879-C1A6-D604-BF58-D497822D6FD0}"/>
          </ac:graphicFrameMkLst>
        </pc:graphicFrameChg>
        <pc:picChg chg="add mod">
          <ac:chgData name="Francisco Batlle" userId="69e6407b-23e5-4a93-a46c-ab946c69aa20" providerId="ADAL" clId="{8549CC06-7A68-4850-A908-C2A3F47212B6}" dt="2025-11-03T20:01:24.504" v="303"/>
          <ac:picMkLst>
            <pc:docMk/>
            <pc:sldMk cId="3021780177" sldId="262"/>
            <ac:picMk id="5" creationId="{A19A3E49-38FF-9883-53B2-D96D225E5278}"/>
          </ac:picMkLst>
        </pc:picChg>
      </pc:sldChg>
      <pc:sldChg chg="addSp delSp modSp mod modTransition">
        <pc:chgData name="Francisco Batlle" userId="69e6407b-23e5-4a93-a46c-ab946c69aa20" providerId="ADAL" clId="{8549CC06-7A68-4850-A908-C2A3F47212B6}" dt="2025-11-04T11:55:50.482" v="1934" actId="1036"/>
        <pc:sldMkLst>
          <pc:docMk/>
          <pc:sldMk cId="916890134" sldId="263"/>
        </pc:sldMkLst>
        <pc:spChg chg="del">
          <ac:chgData name="Francisco Batlle" userId="69e6407b-23e5-4a93-a46c-ab946c69aa20" providerId="ADAL" clId="{8549CC06-7A68-4850-A908-C2A3F47212B6}" dt="2025-11-03T20:06:05.423" v="353" actId="478"/>
          <ac:spMkLst>
            <pc:docMk/>
            <pc:sldMk cId="916890134" sldId="263"/>
            <ac:spMk id="2" creationId="{D8045109-9072-F89F-6FB2-0623C677CE09}"/>
          </ac:spMkLst>
        </pc:spChg>
        <pc:spChg chg="mod">
          <ac:chgData name="Francisco Batlle" userId="69e6407b-23e5-4a93-a46c-ab946c69aa20" providerId="ADAL" clId="{8549CC06-7A68-4850-A908-C2A3F47212B6}" dt="2025-11-04T11:55:26.211" v="1869" actId="20577"/>
          <ac:spMkLst>
            <pc:docMk/>
            <pc:sldMk cId="916890134" sldId="263"/>
            <ac:spMk id="3" creationId="{2B38AE86-974B-4060-24C7-D17465ED5EA6}"/>
          </ac:spMkLst>
        </pc:spChg>
        <pc:spChg chg="mod">
          <ac:chgData name="Francisco Batlle" userId="69e6407b-23e5-4a93-a46c-ab946c69aa20" providerId="ADAL" clId="{8549CC06-7A68-4850-A908-C2A3F47212B6}" dt="2025-11-04T11:55:50.482" v="1934" actId="1036"/>
          <ac:spMkLst>
            <pc:docMk/>
            <pc:sldMk cId="916890134" sldId="263"/>
            <ac:spMk id="10" creationId="{C62ED6CA-4DFD-A00E-81EC-DE47906EDB9A}"/>
          </ac:spMkLst>
        </pc:spChg>
        <pc:spChg chg="add del mod">
          <ac:chgData name="Francisco Batlle" userId="69e6407b-23e5-4a93-a46c-ab946c69aa20" providerId="ADAL" clId="{8549CC06-7A68-4850-A908-C2A3F47212B6}" dt="2025-11-03T20:06:08.727" v="354" actId="478"/>
          <ac:spMkLst>
            <pc:docMk/>
            <pc:sldMk cId="916890134" sldId="263"/>
            <ac:spMk id="13" creationId="{79AD541F-2A05-C3B8-A0CE-CB341580CCE7}"/>
          </ac:spMkLst>
        </pc:spChg>
        <pc:spChg chg="add mod">
          <ac:chgData name="Francisco Batlle" userId="69e6407b-23e5-4a93-a46c-ab946c69aa20" providerId="ADAL" clId="{8549CC06-7A68-4850-A908-C2A3F47212B6}" dt="2025-11-03T20:06:09.576" v="355"/>
          <ac:spMkLst>
            <pc:docMk/>
            <pc:sldMk cId="916890134" sldId="263"/>
            <ac:spMk id="14" creationId="{29C9C6A2-EFB8-820B-4225-AF0B01C94A1C}"/>
          </ac:spMkLst>
        </pc:spChg>
        <pc:graphicFrameChg chg="mod modGraphic">
          <ac:chgData name="Francisco Batlle" userId="69e6407b-23e5-4a93-a46c-ab946c69aa20" providerId="ADAL" clId="{8549CC06-7A68-4850-A908-C2A3F47212B6}" dt="2025-11-04T11:55:42.140" v="1905" actId="1036"/>
          <ac:graphicFrameMkLst>
            <pc:docMk/>
            <pc:sldMk cId="916890134" sldId="263"/>
            <ac:graphicFrameMk id="4" creationId="{0B8238B7-129B-3E4D-027B-EEEF4AC98B8B}"/>
          </ac:graphicFrameMkLst>
        </pc:graphicFrameChg>
        <pc:graphicFrameChg chg="mod modGraphic">
          <ac:chgData name="Francisco Batlle" userId="69e6407b-23e5-4a93-a46c-ab946c69aa20" providerId="ADAL" clId="{8549CC06-7A68-4850-A908-C2A3F47212B6}" dt="2025-11-04T11:55:42.140" v="1905" actId="1036"/>
          <ac:graphicFrameMkLst>
            <pc:docMk/>
            <pc:sldMk cId="916890134" sldId="263"/>
            <ac:graphicFrameMk id="8" creationId="{875A791F-F7F1-E83F-6BEC-F8983ABF4717}"/>
          </ac:graphicFrameMkLst>
        </pc:graphicFrameChg>
        <pc:picChg chg="add mod">
          <ac:chgData name="Francisco Batlle" userId="69e6407b-23e5-4a93-a46c-ab946c69aa20" providerId="ADAL" clId="{8549CC06-7A68-4850-A908-C2A3F47212B6}" dt="2025-11-03T20:01:31.051" v="304"/>
          <ac:picMkLst>
            <pc:docMk/>
            <pc:sldMk cId="916890134" sldId="263"/>
            <ac:picMk id="5" creationId="{FB86AC04-8E94-686A-E6C4-F5E08935716A}"/>
          </ac:picMkLst>
        </pc:picChg>
      </pc:sldChg>
      <pc:sldChg chg="addSp delSp modSp mod modTransition">
        <pc:chgData name="Francisco Batlle" userId="69e6407b-23e5-4a93-a46c-ab946c69aa20" providerId="ADAL" clId="{8549CC06-7A68-4850-A908-C2A3F47212B6}" dt="2025-11-04T11:59:31.038" v="2034" actId="123"/>
        <pc:sldMkLst>
          <pc:docMk/>
          <pc:sldMk cId="3357354955" sldId="264"/>
        </pc:sldMkLst>
        <pc:spChg chg="del mod">
          <ac:chgData name="Francisco Batlle" userId="69e6407b-23e5-4a93-a46c-ab946c69aa20" providerId="ADAL" clId="{8549CC06-7A68-4850-A908-C2A3F47212B6}" dt="2025-11-03T20:07:18.115" v="402" actId="478"/>
          <ac:spMkLst>
            <pc:docMk/>
            <pc:sldMk cId="3357354955" sldId="264"/>
            <ac:spMk id="2" creationId="{0022DB66-658B-20D2-6D67-1AE36DABB847}"/>
          </ac:spMkLst>
        </pc:spChg>
        <pc:spChg chg="mod">
          <ac:chgData name="Francisco Batlle" userId="69e6407b-23e5-4a93-a46c-ab946c69aa20" providerId="ADAL" clId="{8549CC06-7A68-4850-A908-C2A3F47212B6}" dt="2025-11-04T11:57:05.398" v="1963" actId="20577"/>
          <ac:spMkLst>
            <pc:docMk/>
            <pc:sldMk cId="3357354955" sldId="264"/>
            <ac:spMk id="3" creationId="{EC96A3FD-524E-5B96-EA2E-829EF92E184B}"/>
          </ac:spMkLst>
        </pc:spChg>
        <pc:spChg chg="add mod">
          <ac:chgData name="Francisco Batlle" userId="69e6407b-23e5-4a93-a46c-ab946c69aa20" providerId="ADAL" clId="{8549CC06-7A68-4850-A908-C2A3F47212B6}" dt="2025-11-03T20:07:40.754" v="429" actId="1037"/>
          <ac:spMkLst>
            <pc:docMk/>
            <pc:sldMk cId="3357354955" sldId="264"/>
            <ac:spMk id="8" creationId="{F246AD64-BA67-5E0B-2CFC-8EC4F1373B65}"/>
          </ac:spMkLst>
        </pc:spChg>
        <pc:spChg chg="mod">
          <ac:chgData name="Francisco Batlle" userId="69e6407b-23e5-4a93-a46c-ab946c69aa20" providerId="ADAL" clId="{8549CC06-7A68-4850-A908-C2A3F47212B6}" dt="2025-11-04T11:59:31.038" v="2034" actId="123"/>
          <ac:spMkLst>
            <pc:docMk/>
            <pc:sldMk cId="3357354955" sldId="264"/>
            <ac:spMk id="10" creationId="{8078FADC-6CCD-B1DD-EB2B-DEBD1BA41AB9}"/>
          </ac:spMkLst>
        </pc:spChg>
        <pc:spChg chg="add del mod">
          <ac:chgData name="Francisco Batlle" userId="69e6407b-23e5-4a93-a46c-ab946c69aa20" providerId="ADAL" clId="{8549CC06-7A68-4850-A908-C2A3F47212B6}" dt="2025-11-03T20:07:21.567" v="403" actId="478"/>
          <ac:spMkLst>
            <pc:docMk/>
            <pc:sldMk cId="3357354955" sldId="264"/>
            <ac:spMk id="12" creationId="{CC9DE0C9-B3EA-AE49-9317-5F9FC17984A4}"/>
          </ac:spMkLst>
        </pc:spChg>
        <pc:picChg chg="add mod">
          <ac:chgData name="Francisco Batlle" userId="69e6407b-23e5-4a93-a46c-ab946c69aa20" providerId="ADAL" clId="{8549CC06-7A68-4850-A908-C2A3F47212B6}" dt="2025-11-03T20:01:39.049" v="305"/>
          <ac:picMkLst>
            <pc:docMk/>
            <pc:sldMk cId="3357354955" sldId="264"/>
            <ac:picMk id="5" creationId="{D29308B5-F032-B0CC-F5EB-C42CAE0DE8E4}"/>
          </ac:picMkLst>
        </pc:picChg>
      </pc:sldChg>
      <pc:sldChg chg="addSp delSp modSp mod modTransition modAnim">
        <pc:chgData name="Francisco Batlle" userId="69e6407b-23e5-4a93-a46c-ab946c69aa20" providerId="ADAL" clId="{8549CC06-7A68-4850-A908-C2A3F47212B6}" dt="2025-11-04T12:02:43.387" v="2049" actId="123"/>
        <pc:sldMkLst>
          <pc:docMk/>
          <pc:sldMk cId="1276867518" sldId="265"/>
        </pc:sldMkLst>
        <pc:spChg chg="del">
          <ac:chgData name="Francisco Batlle" userId="69e6407b-23e5-4a93-a46c-ab946c69aa20" providerId="ADAL" clId="{8549CC06-7A68-4850-A908-C2A3F47212B6}" dt="2025-11-03T20:07:53.055" v="430" actId="478"/>
          <ac:spMkLst>
            <pc:docMk/>
            <pc:sldMk cId="1276867518" sldId="265"/>
            <ac:spMk id="2" creationId="{03D3BFDD-3F6D-E668-5C09-3D92BF6F7090}"/>
          </ac:spMkLst>
        </pc:spChg>
        <pc:spChg chg="mod">
          <ac:chgData name="Francisco Batlle" userId="69e6407b-23e5-4a93-a46c-ab946c69aa20" providerId="ADAL" clId="{8549CC06-7A68-4850-A908-C2A3F47212B6}" dt="2025-11-04T12:02:43.387" v="2049" actId="123"/>
          <ac:spMkLst>
            <pc:docMk/>
            <pc:sldMk cId="1276867518" sldId="265"/>
            <ac:spMk id="3" creationId="{0661F373-4CB2-ACD0-FFF5-845C9E95292A}"/>
          </ac:spMkLst>
        </pc:spChg>
        <pc:spChg chg="add del mod">
          <ac:chgData name="Francisco Batlle" userId="69e6407b-23e5-4a93-a46c-ab946c69aa20" providerId="ADAL" clId="{8549CC06-7A68-4850-A908-C2A3F47212B6}" dt="2025-11-03T20:07:56.293" v="431" actId="478"/>
          <ac:spMkLst>
            <pc:docMk/>
            <pc:sldMk cId="1276867518" sldId="265"/>
            <ac:spMk id="9" creationId="{7975326B-4C3B-A629-CD99-5A7834CD8CA8}"/>
          </ac:spMkLst>
        </pc:spChg>
        <pc:spChg chg="del mod">
          <ac:chgData name="Francisco Batlle" userId="69e6407b-23e5-4a93-a46c-ab946c69aa20" providerId="ADAL" clId="{8549CC06-7A68-4850-A908-C2A3F47212B6}" dt="2025-11-04T12:01:23.720" v="2044" actId="478"/>
          <ac:spMkLst>
            <pc:docMk/>
            <pc:sldMk cId="1276867518" sldId="265"/>
            <ac:spMk id="10" creationId="{CCB5116B-FC8E-4097-BCC1-701F9E0504D9}"/>
          </ac:spMkLst>
        </pc:spChg>
        <pc:spChg chg="add mod">
          <ac:chgData name="Francisco Batlle" userId="69e6407b-23e5-4a93-a46c-ab946c69aa20" providerId="ADAL" clId="{8549CC06-7A68-4850-A908-C2A3F47212B6}" dt="2025-11-03T20:07:57.281" v="432"/>
          <ac:spMkLst>
            <pc:docMk/>
            <pc:sldMk cId="1276867518" sldId="265"/>
            <ac:spMk id="12" creationId="{1ED3F807-8BFC-9BF0-4581-E7BF768A2800}"/>
          </ac:spMkLst>
        </pc:spChg>
        <pc:picChg chg="add mod">
          <ac:chgData name="Francisco Batlle" userId="69e6407b-23e5-4a93-a46c-ab946c69aa20" providerId="ADAL" clId="{8549CC06-7A68-4850-A908-C2A3F47212B6}" dt="2025-11-03T20:01:44.619" v="306"/>
          <ac:picMkLst>
            <pc:docMk/>
            <pc:sldMk cId="1276867518" sldId="265"/>
            <ac:picMk id="5" creationId="{D4F4CC9A-F1EE-598E-37B5-3E36596A279C}"/>
          </ac:picMkLst>
        </pc:picChg>
      </pc:sldChg>
      <pc:sldChg chg="addSp delSp modSp mod modTransition">
        <pc:chgData name="Francisco Batlle" userId="69e6407b-23e5-4a93-a46c-ab946c69aa20" providerId="ADAL" clId="{8549CC06-7A68-4850-A908-C2A3F47212B6}" dt="2025-11-04T12:07:25.347" v="2198" actId="14100"/>
        <pc:sldMkLst>
          <pc:docMk/>
          <pc:sldMk cId="573848480" sldId="266"/>
        </pc:sldMkLst>
        <pc:spChg chg="del mod">
          <ac:chgData name="Francisco Batlle" userId="69e6407b-23e5-4a93-a46c-ab946c69aa20" providerId="ADAL" clId="{8549CC06-7A68-4850-A908-C2A3F47212B6}" dt="2025-11-03T20:09:37.202" v="505" actId="478"/>
          <ac:spMkLst>
            <pc:docMk/>
            <pc:sldMk cId="573848480" sldId="266"/>
            <ac:spMk id="2" creationId="{51670CE6-DD2B-062B-EE94-64D44344C841}"/>
          </ac:spMkLst>
        </pc:spChg>
        <pc:spChg chg="mod">
          <ac:chgData name="Francisco Batlle" userId="69e6407b-23e5-4a93-a46c-ab946c69aa20" providerId="ADAL" clId="{8549CC06-7A68-4850-A908-C2A3F47212B6}" dt="2025-11-04T12:07:25.347" v="2198" actId="14100"/>
          <ac:spMkLst>
            <pc:docMk/>
            <pc:sldMk cId="573848480" sldId="266"/>
            <ac:spMk id="3" creationId="{ABC0A191-84DD-7639-925B-5D50BEDD05D7}"/>
          </ac:spMkLst>
        </pc:spChg>
        <pc:spChg chg="add mod">
          <ac:chgData name="Francisco Batlle" userId="69e6407b-23e5-4a93-a46c-ab946c69aa20" providerId="ADAL" clId="{8549CC06-7A68-4850-A908-C2A3F47212B6}" dt="2025-11-03T20:09:20.706" v="504" actId="255"/>
          <ac:spMkLst>
            <pc:docMk/>
            <pc:sldMk cId="573848480" sldId="266"/>
            <ac:spMk id="8" creationId="{FF8464F4-82B0-1737-C911-CF4D3A6ED971}"/>
          </ac:spMkLst>
        </pc:spChg>
        <pc:spChg chg="add del mod">
          <ac:chgData name="Francisco Batlle" userId="69e6407b-23e5-4a93-a46c-ab946c69aa20" providerId="ADAL" clId="{8549CC06-7A68-4850-A908-C2A3F47212B6}" dt="2025-11-03T20:09:41.050" v="506" actId="478"/>
          <ac:spMkLst>
            <pc:docMk/>
            <pc:sldMk cId="573848480" sldId="266"/>
            <ac:spMk id="10" creationId="{5561CDA7-E7DE-A34B-6948-A4E08B95EA6A}"/>
          </ac:spMkLst>
        </pc:spChg>
        <pc:picChg chg="add mod">
          <ac:chgData name="Francisco Batlle" userId="69e6407b-23e5-4a93-a46c-ab946c69aa20" providerId="ADAL" clId="{8549CC06-7A68-4850-A908-C2A3F47212B6}" dt="2025-11-03T20:01:49.418" v="307"/>
          <ac:picMkLst>
            <pc:docMk/>
            <pc:sldMk cId="573848480" sldId="266"/>
            <ac:picMk id="5" creationId="{4E573142-282C-7EC8-E913-EE04D5B2CA5D}"/>
          </ac:picMkLst>
        </pc:picChg>
      </pc:sldChg>
      <pc:sldChg chg="addSp delSp modSp mod modTransition modAnim">
        <pc:chgData name="Francisco Batlle" userId="69e6407b-23e5-4a93-a46c-ab946c69aa20" providerId="ADAL" clId="{8549CC06-7A68-4850-A908-C2A3F47212B6}" dt="2025-11-04T12:19:41.251" v="2455" actId="20577"/>
        <pc:sldMkLst>
          <pc:docMk/>
          <pc:sldMk cId="2120679888" sldId="267"/>
        </pc:sldMkLst>
        <pc:spChg chg="del mod">
          <ac:chgData name="Francisco Batlle" userId="69e6407b-23e5-4a93-a46c-ab946c69aa20" providerId="ADAL" clId="{8549CC06-7A68-4850-A908-C2A3F47212B6}" dt="2025-11-03T20:10:43.772" v="541" actId="478"/>
          <ac:spMkLst>
            <pc:docMk/>
            <pc:sldMk cId="2120679888" sldId="267"/>
            <ac:spMk id="2" creationId="{9763152E-FB28-ED6B-84E3-5896DAEA1356}"/>
          </ac:spMkLst>
        </pc:spChg>
        <pc:spChg chg="mod">
          <ac:chgData name="Francisco Batlle" userId="69e6407b-23e5-4a93-a46c-ab946c69aa20" providerId="ADAL" clId="{8549CC06-7A68-4850-A908-C2A3F47212B6}" dt="2025-11-04T12:19:41.251" v="2455" actId="20577"/>
          <ac:spMkLst>
            <pc:docMk/>
            <pc:sldMk cId="2120679888" sldId="267"/>
            <ac:spMk id="3" creationId="{A1DC3A6B-55BB-3D38-4EBA-C716ED508325}"/>
          </ac:spMkLst>
        </pc:spChg>
        <pc:spChg chg="add mod">
          <ac:chgData name="Francisco Batlle" userId="69e6407b-23e5-4a93-a46c-ab946c69aa20" providerId="ADAL" clId="{8549CC06-7A68-4850-A908-C2A3F47212B6}" dt="2025-11-03T20:11:00.244" v="550" actId="1037"/>
          <ac:spMkLst>
            <pc:docMk/>
            <pc:sldMk cId="2120679888" sldId="267"/>
            <ac:spMk id="8" creationId="{8D5B9B18-D5AA-619F-5C7F-6C12C180B374}"/>
          </ac:spMkLst>
        </pc:spChg>
        <pc:spChg chg="add del mod">
          <ac:chgData name="Francisco Batlle" userId="69e6407b-23e5-4a93-a46c-ab946c69aa20" providerId="ADAL" clId="{8549CC06-7A68-4850-A908-C2A3F47212B6}" dt="2025-11-03T20:10:48.494" v="542" actId="478"/>
          <ac:spMkLst>
            <pc:docMk/>
            <pc:sldMk cId="2120679888" sldId="267"/>
            <ac:spMk id="10" creationId="{C00FF38C-1B11-CF03-A54A-94D110BAC06B}"/>
          </ac:spMkLst>
        </pc:spChg>
        <pc:spChg chg="del">
          <ac:chgData name="Francisco Batlle" userId="69e6407b-23e5-4a93-a46c-ab946c69aa20" providerId="ADAL" clId="{8549CC06-7A68-4850-A908-C2A3F47212B6}" dt="2025-11-04T12:18:00.674" v="2426" actId="478"/>
          <ac:spMkLst>
            <pc:docMk/>
            <pc:sldMk cId="2120679888" sldId="267"/>
            <ac:spMk id="11" creationId="{0CB64800-4937-F27F-945B-9524604BB58D}"/>
          </ac:spMkLst>
        </pc:spChg>
        <pc:picChg chg="add mod">
          <ac:chgData name="Francisco Batlle" userId="69e6407b-23e5-4a93-a46c-ab946c69aa20" providerId="ADAL" clId="{8549CC06-7A68-4850-A908-C2A3F47212B6}" dt="2025-11-03T20:01:55.944" v="308"/>
          <ac:picMkLst>
            <pc:docMk/>
            <pc:sldMk cId="2120679888" sldId="267"/>
            <ac:picMk id="5" creationId="{B851574B-AD4A-0D52-C68F-B1695A4CD9FB}"/>
          </ac:picMkLst>
        </pc:picChg>
      </pc:sldChg>
      <pc:sldChg chg="addSp delSp modSp mod modTransition">
        <pc:chgData name="Francisco Batlle" userId="69e6407b-23e5-4a93-a46c-ab946c69aa20" providerId="ADAL" clId="{8549CC06-7A68-4850-A908-C2A3F47212B6}" dt="2025-11-03T20:33:19.971" v="1106" actId="1036"/>
        <pc:sldMkLst>
          <pc:docMk/>
          <pc:sldMk cId="3133911327" sldId="268"/>
        </pc:sldMkLst>
        <pc:spChg chg="del mod">
          <ac:chgData name="Francisco Batlle" userId="69e6407b-23e5-4a93-a46c-ab946c69aa20" providerId="ADAL" clId="{8549CC06-7A68-4850-A908-C2A3F47212B6}" dt="2025-11-03T20:11:50.894" v="604" actId="478"/>
          <ac:spMkLst>
            <pc:docMk/>
            <pc:sldMk cId="3133911327" sldId="268"/>
            <ac:spMk id="2" creationId="{DB2A455C-D3FC-B714-FE09-3608FF71E2DD}"/>
          </ac:spMkLst>
        </pc:spChg>
        <pc:spChg chg="del mod">
          <ac:chgData name="Francisco Batlle" userId="69e6407b-23e5-4a93-a46c-ab946c69aa20" providerId="ADAL" clId="{8549CC06-7A68-4850-A908-C2A3F47212B6}" dt="2025-11-03T20:32:46.728" v="1015" actId="478"/>
          <ac:spMkLst>
            <pc:docMk/>
            <pc:sldMk cId="3133911327" sldId="268"/>
            <ac:spMk id="3" creationId="{778E2B43-A10F-D3A5-93DB-166A19C4E4E4}"/>
          </ac:spMkLst>
        </pc:spChg>
        <pc:spChg chg="add mod">
          <ac:chgData name="Francisco Batlle" userId="69e6407b-23e5-4a93-a46c-ab946c69aa20" providerId="ADAL" clId="{8549CC06-7A68-4850-A908-C2A3F47212B6}" dt="2025-11-03T20:11:39.171" v="602" actId="14100"/>
          <ac:spMkLst>
            <pc:docMk/>
            <pc:sldMk cId="3133911327" sldId="268"/>
            <ac:spMk id="8" creationId="{A030AE41-6EA6-FCB2-F200-FC5C451E82B6}"/>
          </ac:spMkLst>
        </pc:spChg>
        <pc:spChg chg="add del mod">
          <ac:chgData name="Francisco Batlle" userId="69e6407b-23e5-4a93-a46c-ab946c69aa20" providerId="ADAL" clId="{8549CC06-7A68-4850-A908-C2A3F47212B6}" dt="2025-11-03T20:11:55.226" v="605" actId="478"/>
          <ac:spMkLst>
            <pc:docMk/>
            <pc:sldMk cId="3133911327" sldId="268"/>
            <ac:spMk id="10" creationId="{AC60E173-2C24-2AC8-7131-53E3BB930364}"/>
          </ac:spMkLst>
        </pc:spChg>
        <pc:spChg chg="del">
          <ac:chgData name="Francisco Batlle" userId="69e6407b-23e5-4a93-a46c-ab946c69aa20" providerId="ADAL" clId="{8549CC06-7A68-4850-A908-C2A3F47212B6}" dt="2025-11-03T20:11:46.872" v="603" actId="478"/>
          <ac:spMkLst>
            <pc:docMk/>
            <pc:sldMk cId="3133911327" sldId="268"/>
            <ac:spMk id="11" creationId="{56271A50-BCC3-8FDD-B16C-E491A6860B68}"/>
          </ac:spMkLst>
        </pc:spChg>
        <pc:spChg chg="add mod">
          <ac:chgData name="Francisco Batlle" userId="69e6407b-23e5-4a93-a46c-ab946c69aa20" providerId="ADAL" clId="{8549CC06-7A68-4850-A908-C2A3F47212B6}" dt="2025-11-03T20:33:19.971" v="1106" actId="1036"/>
          <ac:spMkLst>
            <pc:docMk/>
            <pc:sldMk cId="3133911327" sldId="268"/>
            <ac:spMk id="12" creationId="{0DF4E807-3735-309A-BF57-E9AD23C0A40E}"/>
          </ac:spMkLst>
        </pc:spChg>
        <pc:spChg chg="add mod">
          <ac:chgData name="Francisco Batlle" userId="69e6407b-23e5-4a93-a46c-ab946c69aa20" providerId="ADAL" clId="{8549CC06-7A68-4850-A908-C2A3F47212B6}" dt="2025-11-03T20:33:19.971" v="1106" actId="1036"/>
          <ac:spMkLst>
            <pc:docMk/>
            <pc:sldMk cId="3133911327" sldId="268"/>
            <ac:spMk id="13" creationId="{9CE79E2C-390D-FF3D-881D-C3E8FAEEF08E}"/>
          </ac:spMkLst>
        </pc:spChg>
        <pc:spChg chg="add del mod">
          <ac:chgData name="Francisco Batlle" userId="69e6407b-23e5-4a93-a46c-ab946c69aa20" providerId="ADAL" clId="{8549CC06-7A68-4850-A908-C2A3F47212B6}" dt="2025-11-03T20:32:49.784" v="1016" actId="478"/>
          <ac:spMkLst>
            <pc:docMk/>
            <pc:sldMk cId="3133911327" sldId="268"/>
            <ac:spMk id="15" creationId="{A2CFF021-4B0F-FF50-0246-6E2DD73D3124}"/>
          </ac:spMkLst>
        </pc:spChg>
        <pc:picChg chg="add mod">
          <ac:chgData name="Francisco Batlle" userId="69e6407b-23e5-4a93-a46c-ab946c69aa20" providerId="ADAL" clId="{8549CC06-7A68-4850-A908-C2A3F47212B6}" dt="2025-11-03T20:02:00.309" v="309"/>
          <ac:picMkLst>
            <pc:docMk/>
            <pc:sldMk cId="3133911327" sldId="268"/>
            <ac:picMk id="5" creationId="{F8D2F6B8-2328-3374-1CDF-C5C4F7AF13F4}"/>
          </ac:picMkLst>
        </pc:picChg>
      </pc:sldChg>
      <pc:sldChg chg="addSp delSp modSp mod modTransition modAnim">
        <pc:chgData name="Francisco Batlle" userId="69e6407b-23e5-4a93-a46c-ab946c69aa20" providerId="ADAL" clId="{8549CC06-7A68-4850-A908-C2A3F47212B6}" dt="2025-11-04T12:38:13.130" v="2729" actId="1035"/>
        <pc:sldMkLst>
          <pc:docMk/>
          <pc:sldMk cId="3319251798" sldId="272"/>
        </pc:sldMkLst>
        <pc:spChg chg="del mod">
          <ac:chgData name="Francisco Batlle" userId="69e6407b-23e5-4a93-a46c-ab946c69aa20" providerId="ADAL" clId="{8549CC06-7A68-4850-A908-C2A3F47212B6}" dt="2025-11-03T20:13:04.555" v="670" actId="478"/>
          <ac:spMkLst>
            <pc:docMk/>
            <pc:sldMk cId="3319251798" sldId="272"/>
            <ac:spMk id="2" creationId="{6F0ABBB8-2C01-5C2D-F704-1C52C8F6DB41}"/>
          </ac:spMkLst>
        </pc:spChg>
        <pc:spChg chg="mod">
          <ac:chgData name="Francisco Batlle" userId="69e6407b-23e5-4a93-a46c-ab946c69aa20" providerId="ADAL" clId="{8549CC06-7A68-4850-A908-C2A3F47212B6}" dt="2025-11-03T20:27:39.831" v="895" actId="1076"/>
          <ac:spMkLst>
            <pc:docMk/>
            <pc:sldMk cId="3319251798" sldId="272"/>
            <ac:spMk id="4" creationId="{A0D14A10-FD27-2103-429A-7B17BDD9D077}"/>
          </ac:spMkLst>
        </pc:spChg>
        <pc:spChg chg="del mod">
          <ac:chgData name="Francisco Batlle" userId="69e6407b-23e5-4a93-a46c-ab946c69aa20" providerId="ADAL" clId="{8549CC06-7A68-4850-A908-C2A3F47212B6}" dt="2025-11-03T20:24:11.312" v="805" actId="478"/>
          <ac:spMkLst>
            <pc:docMk/>
            <pc:sldMk cId="3319251798" sldId="272"/>
            <ac:spMk id="8" creationId="{8D501EEB-448A-78E2-96FF-88F4EEC1BCC5}"/>
          </ac:spMkLst>
        </pc:spChg>
        <pc:spChg chg="del mod">
          <ac:chgData name="Francisco Batlle" userId="69e6407b-23e5-4a93-a46c-ab946c69aa20" providerId="ADAL" clId="{8549CC06-7A68-4850-A908-C2A3F47212B6}" dt="2025-11-03T20:24:56.272" v="830" actId="478"/>
          <ac:spMkLst>
            <pc:docMk/>
            <pc:sldMk cId="3319251798" sldId="272"/>
            <ac:spMk id="9" creationId="{A0D14A10-FD27-2103-429A-7B17BDD9D077}"/>
          </ac:spMkLst>
        </pc:spChg>
        <pc:spChg chg="add mod">
          <ac:chgData name="Francisco Batlle" userId="69e6407b-23e5-4a93-a46c-ab946c69aa20" providerId="ADAL" clId="{8549CC06-7A68-4850-A908-C2A3F47212B6}" dt="2025-11-04T12:38:13.130" v="2729" actId="1035"/>
          <ac:spMkLst>
            <pc:docMk/>
            <pc:sldMk cId="3319251798" sldId="272"/>
            <ac:spMk id="10" creationId="{E6C9230A-948B-E19C-2E40-951D3B4A53F9}"/>
          </ac:spMkLst>
        </pc:spChg>
        <pc:spChg chg="del mod">
          <ac:chgData name="Francisco Batlle" userId="69e6407b-23e5-4a93-a46c-ab946c69aa20" providerId="ADAL" clId="{8549CC06-7A68-4850-A908-C2A3F47212B6}" dt="2025-11-03T20:25:23.103" v="835" actId="478"/>
          <ac:spMkLst>
            <pc:docMk/>
            <pc:sldMk cId="3319251798" sldId="272"/>
            <ac:spMk id="12" creationId="{D56A2EB7-EF4B-56CF-CD80-C3C195AEEDE5}"/>
          </ac:spMkLst>
        </pc:spChg>
        <pc:spChg chg="del mod">
          <ac:chgData name="Francisco Batlle" userId="69e6407b-23e5-4a93-a46c-ab946c69aa20" providerId="ADAL" clId="{8549CC06-7A68-4850-A908-C2A3F47212B6}" dt="2025-11-03T20:26:03.372" v="881" actId="478"/>
          <ac:spMkLst>
            <pc:docMk/>
            <pc:sldMk cId="3319251798" sldId="272"/>
            <ac:spMk id="13" creationId="{0E64DC8B-0334-73BF-A901-98A389CCD7A5}"/>
          </ac:spMkLst>
        </pc:spChg>
        <pc:spChg chg="del mod">
          <ac:chgData name="Francisco Batlle" userId="69e6407b-23e5-4a93-a46c-ab946c69aa20" providerId="ADAL" clId="{8549CC06-7A68-4850-A908-C2A3F47212B6}" dt="2025-11-03T20:26:52.747" v="888" actId="478"/>
          <ac:spMkLst>
            <pc:docMk/>
            <pc:sldMk cId="3319251798" sldId="272"/>
            <ac:spMk id="14" creationId="{0BC5420A-4608-810B-DAAE-ED552ABE9C0B}"/>
          </ac:spMkLst>
        </pc:spChg>
        <pc:spChg chg="add del mod">
          <ac:chgData name="Francisco Batlle" userId="69e6407b-23e5-4a93-a46c-ab946c69aa20" providerId="ADAL" clId="{8549CC06-7A68-4850-A908-C2A3F47212B6}" dt="2025-11-03T20:13:08.535" v="671" actId="478"/>
          <ac:spMkLst>
            <pc:docMk/>
            <pc:sldMk cId="3319251798" sldId="272"/>
            <ac:spMk id="15" creationId="{F103E247-E304-B2C5-69A3-0E681706DE78}"/>
          </ac:spMkLst>
        </pc:spChg>
        <pc:spChg chg="del mod">
          <ac:chgData name="Francisco Batlle" userId="69e6407b-23e5-4a93-a46c-ab946c69aa20" providerId="ADAL" clId="{8549CC06-7A68-4850-A908-C2A3F47212B6}" dt="2025-11-03T20:27:11.468" v="890" actId="478"/>
          <ac:spMkLst>
            <pc:docMk/>
            <pc:sldMk cId="3319251798" sldId="272"/>
            <ac:spMk id="16" creationId="{51813979-A5F0-6282-EF0D-A5F0C42710DD}"/>
          </ac:spMkLst>
        </pc:spChg>
        <pc:picChg chg="add del mod">
          <ac:chgData name="Francisco Batlle" userId="69e6407b-23e5-4a93-a46c-ab946c69aa20" providerId="ADAL" clId="{8549CC06-7A68-4850-A908-C2A3F47212B6}" dt="2025-11-03T20:02:39.443" v="315" actId="478"/>
          <ac:picMkLst>
            <pc:docMk/>
            <pc:sldMk cId="3319251798" sldId="272"/>
            <ac:picMk id="5" creationId="{03D74DDC-5F94-7A07-8F9E-694DA79F72B8}"/>
          </ac:picMkLst>
        </pc:picChg>
      </pc:sldChg>
      <pc:sldChg chg="addSp delSp modSp mod modTransition modAnim">
        <pc:chgData name="Francisco Batlle" userId="69e6407b-23e5-4a93-a46c-ab946c69aa20" providerId="ADAL" clId="{8549CC06-7A68-4850-A908-C2A3F47212B6}" dt="2025-11-04T12:38:28.142" v="2743" actId="1036"/>
        <pc:sldMkLst>
          <pc:docMk/>
          <pc:sldMk cId="3789683083" sldId="273"/>
        </pc:sldMkLst>
        <pc:spChg chg="del">
          <ac:chgData name="Francisco Batlle" userId="69e6407b-23e5-4a93-a46c-ab946c69aa20" providerId="ADAL" clId="{8549CC06-7A68-4850-A908-C2A3F47212B6}" dt="2025-11-03T20:14:03.826" v="681" actId="478"/>
          <ac:spMkLst>
            <pc:docMk/>
            <pc:sldMk cId="3789683083" sldId="273"/>
            <ac:spMk id="2" creationId="{110A5B0D-566F-71CF-EF51-64E94D3034C2}"/>
          </ac:spMkLst>
        </pc:spChg>
        <pc:spChg chg="add mod">
          <ac:chgData name="Francisco Batlle" userId="69e6407b-23e5-4a93-a46c-ab946c69aa20" providerId="ADAL" clId="{8549CC06-7A68-4850-A908-C2A3F47212B6}" dt="2025-11-04T12:38:20.132" v="2731"/>
          <ac:spMkLst>
            <pc:docMk/>
            <pc:sldMk cId="3789683083" sldId="273"/>
            <ac:spMk id="2" creationId="{B8E632F0-167F-561C-073D-EE12A0C75AA0}"/>
          </ac:spMkLst>
        </pc:spChg>
        <pc:spChg chg="mod">
          <ac:chgData name="Francisco Batlle" userId="69e6407b-23e5-4a93-a46c-ab946c69aa20" providerId="ADAL" clId="{8549CC06-7A68-4850-A908-C2A3F47212B6}" dt="2025-11-04T12:38:28.142" v="2743" actId="1036"/>
          <ac:spMkLst>
            <pc:docMk/>
            <pc:sldMk cId="3789683083" sldId="273"/>
            <ac:spMk id="4" creationId="{52F1A503-365C-D9E9-4B52-6BBBCD8EFD5D}"/>
          </ac:spMkLst>
        </pc:spChg>
        <pc:spChg chg="del">
          <ac:chgData name="Francisco Batlle" userId="69e6407b-23e5-4a93-a46c-ab946c69aa20" providerId="ADAL" clId="{8549CC06-7A68-4850-A908-C2A3F47212B6}" dt="2025-11-03T20:20:23.978" v="738" actId="478"/>
          <ac:spMkLst>
            <pc:docMk/>
            <pc:sldMk cId="3789683083" sldId="273"/>
            <ac:spMk id="8" creationId="{1ACEF86E-737C-C7EB-D892-F4BD0BAC6B9F}"/>
          </ac:spMkLst>
        </pc:spChg>
        <pc:spChg chg="del mod">
          <ac:chgData name="Francisco Batlle" userId="69e6407b-23e5-4a93-a46c-ab946c69aa20" providerId="ADAL" clId="{8549CC06-7A68-4850-A908-C2A3F47212B6}" dt="2025-11-03T20:21:15.680" v="771" actId="478"/>
          <ac:spMkLst>
            <pc:docMk/>
            <pc:sldMk cId="3789683083" sldId="273"/>
            <ac:spMk id="9" creationId="{F5F8C665-8752-8AD5-D890-E4C0E5F83038}"/>
          </ac:spMkLst>
        </pc:spChg>
        <pc:spChg chg="add del mod">
          <ac:chgData name="Francisco Batlle" userId="69e6407b-23e5-4a93-a46c-ab946c69aa20" providerId="ADAL" clId="{8549CC06-7A68-4850-A908-C2A3F47212B6}" dt="2025-11-03T20:14:06.393" v="682" actId="478"/>
          <ac:spMkLst>
            <pc:docMk/>
            <pc:sldMk cId="3789683083" sldId="273"/>
            <ac:spMk id="11" creationId="{CD9D90A5-4B82-73D3-9621-A9764C25A4E4}"/>
          </ac:spMkLst>
        </pc:spChg>
        <pc:spChg chg="del mod">
          <ac:chgData name="Francisco Batlle" userId="69e6407b-23e5-4a93-a46c-ab946c69aa20" providerId="ADAL" clId="{8549CC06-7A68-4850-A908-C2A3F47212B6}" dt="2025-11-03T20:21:33.619" v="774" actId="478"/>
          <ac:spMkLst>
            <pc:docMk/>
            <pc:sldMk cId="3789683083" sldId="273"/>
            <ac:spMk id="12" creationId="{10C78079-231D-9FAA-9C63-D7C0F0DE7346}"/>
          </ac:spMkLst>
        </pc:spChg>
        <pc:spChg chg="del mod">
          <ac:chgData name="Francisco Batlle" userId="69e6407b-23e5-4a93-a46c-ab946c69aa20" providerId="ADAL" clId="{8549CC06-7A68-4850-A908-C2A3F47212B6}" dt="2025-11-03T20:21:50.848" v="777" actId="478"/>
          <ac:spMkLst>
            <pc:docMk/>
            <pc:sldMk cId="3789683083" sldId="273"/>
            <ac:spMk id="13" creationId="{E6181F14-F5C0-BF19-57E1-D1F6A69DF089}"/>
          </ac:spMkLst>
        </pc:spChg>
        <pc:spChg chg="add del mod">
          <ac:chgData name="Francisco Batlle" userId="69e6407b-23e5-4a93-a46c-ab946c69aa20" providerId="ADAL" clId="{8549CC06-7A68-4850-A908-C2A3F47212B6}" dt="2025-11-04T12:38:19.493" v="2730" actId="478"/>
          <ac:spMkLst>
            <pc:docMk/>
            <pc:sldMk cId="3789683083" sldId="273"/>
            <ac:spMk id="14" creationId="{31F9B7E9-6B9D-20A8-3971-683774E3EC79}"/>
          </ac:spMkLst>
        </pc:spChg>
        <pc:picChg chg="add del mod">
          <ac:chgData name="Francisco Batlle" userId="69e6407b-23e5-4a93-a46c-ab946c69aa20" providerId="ADAL" clId="{8549CC06-7A68-4850-A908-C2A3F47212B6}" dt="2025-11-03T20:02:30.919" v="313" actId="478"/>
          <ac:picMkLst>
            <pc:docMk/>
            <pc:sldMk cId="3789683083" sldId="273"/>
            <ac:picMk id="5" creationId="{71E7B1D8-7C34-41B6-609D-9169F978E8CF}"/>
          </ac:picMkLst>
        </pc:picChg>
      </pc:sldChg>
      <pc:sldChg chg="addSp delSp modSp mod modTransition modAnim">
        <pc:chgData name="Francisco Batlle" userId="69e6407b-23e5-4a93-a46c-ab946c69aa20" providerId="ADAL" clId="{8549CC06-7A68-4850-A908-C2A3F47212B6}" dt="2025-11-04T12:39:48.481" v="2755" actId="255"/>
        <pc:sldMkLst>
          <pc:docMk/>
          <pc:sldMk cId="3256511064" sldId="274"/>
        </pc:sldMkLst>
        <pc:spChg chg="del">
          <ac:chgData name="Francisco Batlle" userId="69e6407b-23e5-4a93-a46c-ab946c69aa20" providerId="ADAL" clId="{8549CC06-7A68-4850-A908-C2A3F47212B6}" dt="2025-11-03T20:14:16.333" v="684" actId="478"/>
          <ac:spMkLst>
            <pc:docMk/>
            <pc:sldMk cId="3256511064" sldId="274"/>
            <ac:spMk id="2" creationId="{657EE225-79B8-A202-FE1A-8F009AF0BEEB}"/>
          </ac:spMkLst>
        </pc:spChg>
        <pc:spChg chg="del">
          <ac:chgData name="Francisco Batlle" userId="69e6407b-23e5-4a93-a46c-ab946c69aa20" providerId="ADAL" clId="{8549CC06-7A68-4850-A908-C2A3F47212B6}" dt="2025-11-03T20:17:02.305" v="725" actId="478"/>
          <ac:spMkLst>
            <pc:docMk/>
            <pc:sldMk cId="3256511064" sldId="274"/>
            <ac:spMk id="3" creationId="{7C5A4732-8F46-BA1C-9FD2-82C940FF3F96}"/>
          </ac:spMkLst>
        </pc:spChg>
        <pc:spChg chg="mod">
          <ac:chgData name="Francisco Batlle" userId="69e6407b-23e5-4a93-a46c-ab946c69aa20" providerId="ADAL" clId="{8549CC06-7A68-4850-A908-C2A3F47212B6}" dt="2025-11-04T12:39:48.481" v="2755" actId="255"/>
          <ac:spMkLst>
            <pc:docMk/>
            <pc:sldMk cId="3256511064" sldId="274"/>
            <ac:spMk id="4" creationId="{A5A0D0F8-C409-2F20-83DA-23BA9C557CE5}"/>
          </ac:spMkLst>
        </pc:spChg>
        <pc:spChg chg="del">
          <ac:chgData name="Francisco Batlle" userId="69e6407b-23e5-4a93-a46c-ab946c69aa20" providerId="ADAL" clId="{8549CC06-7A68-4850-A908-C2A3F47212B6}" dt="2025-11-03T20:15:58.097" v="715" actId="478"/>
          <ac:spMkLst>
            <pc:docMk/>
            <pc:sldMk cId="3256511064" sldId="274"/>
            <ac:spMk id="8" creationId="{5B1C5490-E310-690A-44C4-4EF4231B3DCF}"/>
          </ac:spMkLst>
        </pc:spChg>
        <pc:spChg chg="del">
          <ac:chgData name="Francisco Batlle" userId="69e6407b-23e5-4a93-a46c-ab946c69aa20" providerId="ADAL" clId="{8549CC06-7A68-4850-A908-C2A3F47212B6}" dt="2025-11-03T20:16:05.301" v="716" actId="478"/>
          <ac:spMkLst>
            <pc:docMk/>
            <pc:sldMk cId="3256511064" sldId="274"/>
            <ac:spMk id="9" creationId="{8FE66EF8-42BC-6A5D-5B96-ADC57D7173DE}"/>
          </ac:spMkLst>
        </pc:spChg>
        <pc:spChg chg="del">
          <ac:chgData name="Francisco Batlle" userId="69e6407b-23e5-4a93-a46c-ab946c69aa20" providerId="ADAL" clId="{8549CC06-7A68-4850-A908-C2A3F47212B6}" dt="2025-11-03T20:16:24.669" v="718" actId="478"/>
          <ac:spMkLst>
            <pc:docMk/>
            <pc:sldMk cId="3256511064" sldId="274"/>
            <ac:spMk id="12" creationId="{710AA42A-D7E3-8C7C-7560-40EFD2749870}"/>
          </ac:spMkLst>
        </pc:spChg>
        <pc:spChg chg="del">
          <ac:chgData name="Francisco Batlle" userId="69e6407b-23e5-4a93-a46c-ab946c69aa20" providerId="ADAL" clId="{8549CC06-7A68-4850-A908-C2A3F47212B6}" dt="2025-11-03T20:16:40.771" v="720" actId="478"/>
          <ac:spMkLst>
            <pc:docMk/>
            <pc:sldMk cId="3256511064" sldId="274"/>
            <ac:spMk id="13" creationId="{000E18D5-F616-DE25-4B1A-D6D61316146F}"/>
          </ac:spMkLst>
        </pc:spChg>
        <pc:spChg chg="add del mod">
          <ac:chgData name="Francisco Batlle" userId="69e6407b-23e5-4a93-a46c-ab946c69aa20" providerId="ADAL" clId="{8549CC06-7A68-4850-A908-C2A3F47212B6}" dt="2025-11-03T20:14:18.998" v="685" actId="478"/>
          <ac:spMkLst>
            <pc:docMk/>
            <pc:sldMk cId="3256511064" sldId="274"/>
            <ac:spMk id="14" creationId="{C7C338A3-333D-1082-F09A-5BE9133052AE}"/>
          </ac:spMkLst>
        </pc:spChg>
        <pc:spChg chg="add mod">
          <ac:chgData name="Francisco Batlle" userId="69e6407b-23e5-4a93-a46c-ab946c69aa20" providerId="ADAL" clId="{8549CC06-7A68-4850-A908-C2A3F47212B6}" dt="2025-11-04T12:38:36.538" v="2744" actId="207"/>
          <ac:spMkLst>
            <pc:docMk/>
            <pc:sldMk cId="3256511064" sldId="274"/>
            <ac:spMk id="15" creationId="{A5A1E5D0-DD2D-779F-B132-AF23B238CF93}"/>
          </ac:spMkLst>
        </pc:spChg>
        <pc:picChg chg="add del mod">
          <ac:chgData name="Francisco Batlle" userId="69e6407b-23e5-4a93-a46c-ab946c69aa20" providerId="ADAL" clId="{8549CC06-7A68-4850-A908-C2A3F47212B6}" dt="2025-11-03T20:02:35.230" v="314" actId="478"/>
          <ac:picMkLst>
            <pc:docMk/>
            <pc:sldMk cId="3256511064" sldId="274"/>
            <ac:picMk id="5" creationId="{4603551F-9E01-99F8-6C7A-9FDB4FE21459}"/>
          </ac:picMkLst>
        </pc:picChg>
      </pc:sldChg>
      <pc:sldChg chg="add del setBg">
        <pc:chgData name="Francisco Batlle" userId="69e6407b-23e5-4a93-a46c-ab946c69aa20" providerId="ADAL" clId="{8549CC06-7A68-4850-A908-C2A3F47212B6}" dt="2025-11-04T09:48:40.807" v="1192" actId="47"/>
        <pc:sldMkLst>
          <pc:docMk/>
          <pc:sldMk cId="2331974971" sldId="275"/>
        </pc:sldMkLst>
      </pc:sldChg>
      <pc:sldChg chg="delSp modSp add mod setBg">
        <pc:chgData name="Francisco Batlle" userId="69e6407b-23e5-4a93-a46c-ab946c69aa20" providerId="ADAL" clId="{8549CC06-7A68-4850-A908-C2A3F47212B6}" dt="2025-11-04T10:04:22.978" v="1672" actId="1035"/>
        <pc:sldMkLst>
          <pc:docMk/>
          <pc:sldMk cId="2655137411" sldId="275"/>
        </pc:sldMkLst>
        <pc:spChg chg="mod">
          <ac:chgData name="Francisco Batlle" userId="69e6407b-23e5-4a93-a46c-ab946c69aa20" providerId="ADAL" clId="{8549CC06-7A68-4850-A908-C2A3F47212B6}" dt="2025-11-04T10:04:22.978" v="1672" actId="1035"/>
          <ac:spMkLst>
            <pc:docMk/>
            <pc:sldMk cId="2655137411" sldId="275"/>
            <ac:spMk id="3" creationId="{F78EEF3C-C8E4-125A-2063-F46EEB92DD60}"/>
          </ac:spMkLst>
        </pc:spChg>
        <pc:spChg chg="del">
          <ac:chgData name="Francisco Batlle" userId="69e6407b-23e5-4a93-a46c-ab946c69aa20" providerId="ADAL" clId="{8549CC06-7A68-4850-A908-C2A3F47212B6}" dt="2025-11-04T09:59:03.113" v="1522" actId="478"/>
          <ac:spMkLst>
            <pc:docMk/>
            <pc:sldMk cId="2655137411" sldId="275"/>
            <ac:spMk id="11" creationId="{C7B8B3F5-DAC8-96BA-65A2-AB78C3A7EE34}"/>
          </ac:spMkLst>
        </pc:spChg>
        <pc:graphicFrameChg chg="del">
          <ac:chgData name="Francisco Batlle" userId="69e6407b-23e5-4a93-a46c-ab946c69aa20" providerId="ADAL" clId="{8549CC06-7A68-4850-A908-C2A3F47212B6}" dt="2025-11-04T09:53:20.468" v="1316" actId="478"/>
          <ac:graphicFrameMkLst>
            <pc:docMk/>
            <pc:sldMk cId="2655137411" sldId="275"/>
            <ac:graphicFrameMk id="4" creationId="{69E9CC2B-6BF2-C336-B46B-9994077CC03F}"/>
          </ac:graphicFrameMkLst>
        </pc:graphicFrameChg>
        <pc:graphicFrameChg chg="mod modGraphic">
          <ac:chgData name="Francisco Batlle" userId="69e6407b-23e5-4a93-a46c-ab946c69aa20" providerId="ADAL" clId="{8549CC06-7A68-4850-A908-C2A3F47212B6}" dt="2025-11-04T09:57:31.630" v="1435" actId="1038"/>
          <ac:graphicFrameMkLst>
            <pc:docMk/>
            <pc:sldMk cId="2655137411" sldId="275"/>
            <ac:graphicFrameMk id="6" creationId="{ECFD6458-5EEC-418E-2A3D-19EA3463485E}"/>
          </ac:graphicFrameMkLst>
        </pc:graphicFrameChg>
        <pc:graphicFrameChg chg="mod modGraphic">
          <ac:chgData name="Francisco Batlle" userId="69e6407b-23e5-4a93-a46c-ab946c69aa20" providerId="ADAL" clId="{8549CC06-7A68-4850-A908-C2A3F47212B6}" dt="2025-11-04T09:58:19.713" v="1507" actId="20577"/>
          <ac:graphicFrameMkLst>
            <pc:docMk/>
            <pc:sldMk cId="2655137411" sldId="275"/>
            <ac:graphicFrameMk id="7" creationId="{3A8A710D-5735-B410-DB3F-1AC6C55B86D4}"/>
          </ac:graphicFrameMkLst>
        </pc:graphicFrameChg>
        <pc:graphicFrameChg chg="mod modGraphic">
          <ac:chgData name="Francisco Batlle" userId="69e6407b-23e5-4a93-a46c-ab946c69aa20" providerId="ADAL" clId="{8549CC06-7A68-4850-A908-C2A3F47212B6}" dt="2025-11-04T10:03:00.819" v="1636" actId="1036"/>
          <ac:graphicFrameMkLst>
            <pc:docMk/>
            <pc:sldMk cId="2655137411" sldId="275"/>
            <ac:graphicFrameMk id="15" creationId="{725923CC-5239-AD99-25EE-DF306F3BCFAB}"/>
          </ac:graphicFrameMkLst>
        </pc:graphicFrameChg>
        <pc:graphicFrameChg chg="mod modGraphic">
          <ac:chgData name="Francisco Batlle" userId="69e6407b-23e5-4a93-a46c-ab946c69aa20" providerId="ADAL" clId="{8549CC06-7A68-4850-A908-C2A3F47212B6}" dt="2025-11-04T10:03:00.819" v="1636" actId="1036"/>
          <ac:graphicFrameMkLst>
            <pc:docMk/>
            <pc:sldMk cId="2655137411" sldId="275"/>
            <ac:graphicFrameMk id="17" creationId="{916DE67B-70BC-512E-03EF-31EE4D1119E3}"/>
          </ac:graphicFrameMkLst>
        </pc:graphicFrameChg>
      </pc:sldChg>
      <pc:sldChg chg="modSp add mod setBg">
        <pc:chgData name="Francisco Batlle" userId="69e6407b-23e5-4a93-a46c-ab946c69aa20" providerId="ADAL" clId="{8549CC06-7A68-4850-A908-C2A3F47212B6}" dt="2025-11-04T12:12:06.424" v="2368" actId="1036"/>
        <pc:sldMkLst>
          <pc:docMk/>
          <pc:sldMk cId="3464053682" sldId="276"/>
        </pc:sldMkLst>
        <pc:spChg chg="mod">
          <ac:chgData name="Francisco Batlle" userId="69e6407b-23e5-4a93-a46c-ab946c69aa20" providerId="ADAL" clId="{8549CC06-7A68-4850-A908-C2A3F47212B6}" dt="2025-11-04T12:12:06.424" v="2368" actId="1036"/>
          <ac:spMkLst>
            <pc:docMk/>
            <pc:sldMk cId="3464053682" sldId="276"/>
            <ac:spMk id="3" creationId="{A644E6E4-5959-A0AD-B829-16AA25E07BC4}"/>
          </ac:spMkLst>
        </pc:spChg>
      </pc:sldChg>
      <pc:sldMasterChg chg="modTransition modSldLayout">
        <pc:chgData name="Francisco Batlle" userId="69e6407b-23e5-4a93-a46c-ab946c69aa20" providerId="ADAL" clId="{8549CC06-7A68-4850-A908-C2A3F47212B6}" dt="2025-11-03T19:55:58.644" v="108"/>
        <pc:sldMasterMkLst>
          <pc:docMk/>
          <pc:sldMasterMk cId="990001053" sldId="2147483660"/>
        </pc:sldMasterMkLst>
        <pc:sldLayoutChg chg="delSp mod 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654724142" sldId="2147483661"/>
          </pc:sldLayoutMkLst>
          <pc:spChg chg="del">
            <ac:chgData name="Francisco Batlle" userId="69e6407b-23e5-4a93-a46c-ab946c69aa20" providerId="ADAL" clId="{8549CC06-7A68-4850-A908-C2A3F47212B6}" dt="2025-11-03T19:52:11.867" v="12" actId="478"/>
            <ac:spMkLst>
              <pc:docMk/>
              <pc:sldMasterMk cId="990001053" sldId="2147483660"/>
              <pc:sldLayoutMk cId="654724142" sldId="2147483661"/>
              <ac:spMk id="8" creationId="{0B1DD802-AF60-EA83-5E2D-7571D4006DF0}"/>
            </ac:spMkLst>
          </pc:spChg>
          <pc:spChg chg="del">
            <ac:chgData name="Francisco Batlle" userId="69e6407b-23e5-4a93-a46c-ab946c69aa20" providerId="ADAL" clId="{8549CC06-7A68-4850-A908-C2A3F47212B6}" dt="2025-11-03T19:52:13.381" v="13" actId="478"/>
            <ac:spMkLst>
              <pc:docMk/>
              <pc:sldMasterMk cId="990001053" sldId="2147483660"/>
              <pc:sldLayoutMk cId="654724142" sldId="2147483661"/>
              <ac:spMk id="9" creationId="{019FA265-0AD1-7BDC-CE0D-F05D18C634BA}"/>
            </ac:spMkLst>
          </pc:spChg>
          <pc:picChg chg="del">
            <ac:chgData name="Francisco Batlle" userId="69e6407b-23e5-4a93-a46c-ab946c69aa20" providerId="ADAL" clId="{8549CC06-7A68-4850-A908-C2A3F47212B6}" dt="2025-11-03T19:52:09.419" v="11" actId="478"/>
            <ac:picMkLst>
              <pc:docMk/>
              <pc:sldMasterMk cId="990001053" sldId="2147483660"/>
              <pc:sldLayoutMk cId="654724142" sldId="2147483661"/>
              <ac:picMk id="7" creationId="{4E25F355-5B5B-934D-2F69-93792BBCFEF9}"/>
            </ac:picMkLst>
          </pc:picChg>
        </pc:sldLayoutChg>
        <pc:sldLayoutChg chg="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3624112063" sldId="2147483662"/>
          </pc:sldLayoutMkLst>
        </pc:sldLayoutChg>
        <pc:sldLayoutChg chg="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2505538998" sldId="2147483663"/>
          </pc:sldLayoutMkLst>
        </pc:sldLayoutChg>
        <pc:sldLayoutChg chg="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2043108325" sldId="2147483664"/>
          </pc:sldLayoutMkLst>
        </pc:sldLayoutChg>
        <pc:sldLayoutChg chg="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3627641872" sldId="2147483665"/>
          </pc:sldLayoutMkLst>
        </pc:sldLayoutChg>
        <pc:sldLayoutChg chg="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1597755322" sldId="2147483666"/>
          </pc:sldLayoutMkLst>
        </pc:sldLayoutChg>
        <pc:sldLayoutChg chg="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3972484627" sldId="2147483667"/>
          </pc:sldLayoutMkLst>
        </pc:sldLayoutChg>
        <pc:sldLayoutChg chg="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2843764026" sldId="2147483668"/>
          </pc:sldLayoutMkLst>
        </pc:sldLayoutChg>
        <pc:sldLayoutChg chg="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1005525680" sldId="2147483669"/>
          </pc:sldLayoutMkLst>
        </pc:sldLayoutChg>
        <pc:sldLayoutChg chg="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1457921761" sldId="2147483670"/>
          </pc:sldLayoutMkLst>
        </pc:sldLayoutChg>
        <pc:sldLayoutChg chg="modTransition">
          <pc:chgData name="Francisco Batlle" userId="69e6407b-23e5-4a93-a46c-ab946c69aa20" providerId="ADAL" clId="{8549CC06-7A68-4850-A908-C2A3F47212B6}" dt="2025-11-03T19:55:58.644" v="108"/>
          <pc:sldLayoutMkLst>
            <pc:docMk/>
            <pc:sldMasterMk cId="990001053" sldId="2147483660"/>
            <pc:sldLayoutMk cId="1277192995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POBLACIÓN TOTAL DE LA COMARCA:</a:t>
            </a:r>
            <a:r>
              <a:rPr lang="en-US" sz="2000" b="1" baseline="0" dirty="0"/>
              <a:t> 15437 hab.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CED-4A93-8D8A-9E6D7B5BA5A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ED-4A93-8D8A-9E6D7B5BA5AA}"/>
              </c:ext>
            </c:extLst>
          </c:dPt>
          <c:dLbls>
            <c:dLbl>
              <c:idx val="0"/>
              <c:layout>
                <c:manualLayout>
                  <c:x val="-0.12857291550718203"/>
                  <c:y val="-0.178407261939154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5AA9F7-CB4D-4E00-9E00-EF717B113672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 (72%)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92500921755022"/>
                      <c:h val="7.79065167663263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ED-4A93-8D8A-9E6D7B5BA5AA}"/>
                </c:ext>
              </c:extLst>
            </c:dLbl>
            <c:dLbl>
              <c:idx val="1"/>
              <c:layout>
                <c:manualLayout>
                  <c:x val="0.27169714234494025"/>
                  <c:y val="5.91890814669946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70D267-6F6F-4789-892E-C40A7FDB5A19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 (28%)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11817249338513"/>
                      <c:h val="7.79065167663263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ED-4A93-8D8A-9E6D7B5BA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AUTOCTONA</c:v>
                </c:pt>
                <c:pt idx="1">
                  <c:v>MIGRANTES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11114</c:v>
                </c:pt>
                <c:pt idx="1">
                  <c:v>4323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D-4A93-8D8A-9E6D7B5BA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B48D0-C19F-5353-C2C4-12AB8001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E73444-C39C-586E-CAD2-10E448466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41623-2811-5FBA-2F5D-0505AB25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7BD8F9-429B-35EA-CB39-E8D1F1AE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DE7F5-49EF-A1B7-6C54-27D1AC77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9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8CF5B7-9F64-C475-574A-354450BB9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A812A-D2F8-9F85-3937-9A1ED9BF5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53465F-6265-EBB9-3863-2CBB8A2C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BB1A92-6F7C-6F9C-CBCF-10BF85AB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73AAB1-8F1E-015A-7CD1-D0FD0C23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1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70C6F-C0DA-2D12-115D-E588BDF9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7A67AF-1FDF-6013-C162-5BDE3CEE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184108-BFCF-A596-9E0B-BA14F321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2567CC-4A7B-BE32-B9B3-107C13ED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1A1B2-1BC7-2EA6-803E-2BDC2E62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1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DA829-C2A3-577A-95E4-78964CFF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482456-074B-CF98-77E9-1BFAC8D76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5B85D-4E9D-1C9D-6829-AAA5B278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35F66-0EDD-D51D-7008-D3C7365C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50AD97-3937-54B9-F1E2-8FAC0827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5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B08FC-A422-B593-BA32-83C63E45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27BFD6-AEFD-84F4-61ED-7BC78FC2A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874CAB-8B1E-74FC-03C0-95EE71332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4216BA-63A3-64AC-7E5B-BF2BB5CE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D687A4-9A1C-D3DA-B29F-A7E10302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7555A-DFF1-3C50-7E8A-E21C050F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1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56C25-33B9-A58A-50B4-64C19C28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84226C-A312-6514-910B-0EAB55D6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D9C9F9-73C6-EBEC-9109-461D888F1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CECDE5-916C-B3AD-654A-A2E760CAC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5B65FB-9190-ADDB-0CFE-F1D4392AD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1C8979-D500-565E-8F3D-63050ECF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4CB0E5-3C34-8F61-CE86-A31C2B15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A62D44-8E87-A331-67DC-A93A8A68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6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1BD1A-56A0-F6D6-600F-191B3D7C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268BB0-C8E8-387F-1F35-4BAF6378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802322-F03B-BC1D-D659-2B0DF3CB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802EB1-F742-E89C-7941-71279D84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7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062F2E-6867-AFF6-0B0F-FA2F1949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BEAE78-13F3-3858-EBE0-4F9B8085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A5C6FB-8769-BB53-076E-B25E0C8E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4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CF770-AF1D-FDA2-72FC-4333EFD2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C85A6C-450D-35F1-34C3-53DB73725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EE2B7B-98BC-574E-4531-ACE3BF677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21AAED-D5ED-A660-1165-717DADF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704FA-6E6E-B9CD-982E-8F3C8663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C40611-5125-120A-5D3B-76D3A1AA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7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DA3FA-B868-9F1F-618F-32023C7A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540CC8-6DAC-136F-AB4E-52928ED9E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D804EB-9759-9517-0C79-6594ABD63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AC5AF8-6941-37EA-6199-24237538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1B6B92-CBD8-1477-6063-8001CA70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B20748-A112-CF77-3FD4-5C686DFC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2C8499-22CF-3CB0-6930-C2C6E97A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D8B586-F3A6-3544-C11A-100A8E99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E98AD0-FB79-9FB3-ABBE-F3FC9D427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F4A50-F780-7B3F-8504-237951D49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B9EB5-C01B-9B93-86DB-51B04F73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00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07302" y="474374"/>
            <a:ext cx="4171994" cy="2665433"/>
          </a:xfrm>
        </p:spPr>
        <p:txBody>
          <a:bodyPr anchor="ctr" anchorCtr="0">
            <a:normAutofit/>
          </a:bodyPr>
          <a:lstStyle/>
          <a:p>
            <a:pPr algn="ctr"/>
            <a:r>
              <a:rPr lang="es-ES" sz="5000" dirty="0">
                <a:latin typeface="Arial"/>
                <a:cs typeface="Arial"/>
              </a:rPr>
              <a:t>INFORME DE ACTIVIDAD 2024-2025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25982" y="3200303"/>
            <a:ext cx="4171994" cy="1035781"/>
          </a:xfrm>
        </p:spPr>
        <p:txBody>
          <a:bodyPr vert="horz" lIns="91440" tIns="45720" rIns="91440" bIns="45720" rtlCol="0">
            <a:noAutofit/>
          </a:bodyPr>
          <a:lstStyle/>
          <a:p>
            <a:endParaRPr lang="es-ES" sz="18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>
                <a:latin typeface="Arial"/>
                <a:cs typeface="Arial"/>
              </a:rPr>
              <a:t>II PLAN DE CONVIVENCIA EN LA DIVERSIDAD CULTURAL</a:t>
            </a:r>
            <a:endParaRPr lang="es-ES" sz="2400" b="1" dirty="0"/>
          </a:p>
          <a:p>
            <a:pPr marL="0" indent="0" algn="ctr">
              <a:buNone/>
            </a:pPr>
            <a:endParaRPr lang="es-ES" sz="1800" dirty="0"/>
          </a:p>
          <a:p>
            <a:pPr marL="0" indent="0" algn="ctr">
              <a:buNone/>
            </a:pPr>
            <a:r>
              <a:rPr lang="es-ES" sz="2000" b="1" dirty="0"/>
              <a:t>Observatorio Comarcal de la Convivencia Intercultural</a:t>
            </a:r>
          </a:p>
          <a:p>
            <a:pPr marL="0" indent="0" algn="ctr">
              <a:buNone/>
            </a:pPr>
            <a:endParaRPr lang="es-ES" sz="1800" dirty="0"/>
          </a:p>
          <a:p>
            <a:pPr marL="0" indent="0" algn="ctr">
              <a:buNone/>
            </a:pPr>
            <a:r>
              <a:rPr lang="es-ES" sz="1800" dirty="0"/>
              <a:t>5 de noviembre 2025</a:t>
            </a:r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8CEF1639-A213-266C-AF48-2AA567E2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572" y="772617"/>
            <a:ext cx="5608830" cy="520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541647E-CAD5-1A17-0726-50C1F0F830B8}"/>
              </a:ext>
            </a:extLst>
          </p:cNvPr>
          <p:cNvSpPr/>
          <p:nvPr/>
        </p:nvSpPr>
        <p:spPr>
          <a:xfrm rot="5400000">
            <a:off x="2618049" y="1083576"/>
            <a:ext cx="150504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53FCD8-B28D-0B6F-1D5C-32BC0D61DECC}"/>
              </a:ext>
            </a:extLst>
          </p:cNvPr>
          <p:cNvSpPr/>
          <p:nvPr/>
        </p:nvSpPr>
        <p:spPr>
          <a:xfrm rot="5400000">
            <a:off x="2642853" y="2767074"/>
            <a:ext cx="150504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633A4-7B19-C769-B52A-05127E457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6A3FD-524E-5B96-EA2E-829EF92E1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954" y="207680"/>
            <a:ext cx="8156531" cy="2395528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s-ES" sz="2000" b="1" dirty="0">
                <a:latin typeface="Arial"/>
                <a:cs typeface="Arial"/>
              </a:rPr>
              <a:t>Celebración del Día de la Diversidad Cultural: 21 de mayo</a:t>
            </a:r>
          </a:p>
          <a:p>
            <a:pPr marL="0" indent="0">
              <a:buNone/>
            </a:pPr>
            <a:r>
              <a:rPr lang="es-ES" sz="2000" b="1" dirty="0">
                <a:latin typeface="Arial"/>
                <a:cs typeface="Arial"/>
              </a:rPr>
              <a:t>   </a:t>
            </a:r>
            <a:r>
              <a:rPr lang="es-ES" sz="2000" dirty="0">
                <a:latin typeface="Arial"/>
                <a:cs typeface="Arial"/>
              </a:rPr>
              <a:t>2024. Proyección del corto "En tu piel" </a:t>
            </a:r>
          </a:p>
          <a:p>
            <a:pPr marL="0" indent="0">
              <a:buNone/>
            </a:pPr>
            <a:r>
              <a:rPr lang="es-ES" sz="2000" dirty="0">
                <a:latin typeface="Arial"/>
                <a:cs typeface="Arial"/>
              </a:rPr>
              <a:t>             Biblioteca Intercultural</a:t>
            </a:r>
          </a:p>
          <a:p>
            <a:pPr marL="0" indent="0">
              <a:buNone/>
            </a:pPr>
            <a:r>
              <a:rPr lang="es-ES" sz="2000" dirty="0">
                <a:latin typeface="Arial"/>
                <a:cs typeface="Arial"/>
              </a:rPr>
              <a:t>             Manifiesto en el Día de la Diversidad Cultural</a:t>
            </a:r>
          </a:p>
          <a:p>
            <a:pPr marL="0" indent="0">
              <a:buNone/>
            </a:pPr>
            <a:r>
              <a:rPr lang="es-ES" sz="2000" dirty="0">
                <a:latin typeface="Arial"/>
                <a:cs typeface="Arial"/>
              </a:rPr>
              <a:t>   2025. Biblioteca Intercultural</a:t>
            </a:r>
          </a:p>
          <a:p>
            <a:pPr marL="0" indent="0">
              <a:buNone/>
            </a:pPr>
            <a:r>
              <a:rPr lang="es-ES" sz="2000" dirty="0">
                <a:latin typeface="Arial"/>
                <a:cs typeface="Arial"/>
              </a:rPr>
              <a:t>             Manifiesto en el Día de la Diversidad Cultural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02B2A5E-916F-C677-FB17-E228918CA534}"/>
              </a:ext>
            </a:extLst>
          </p:cNvPr>
          <p:cNvSpPr txBox="1"/>
          <p:nvPr/>
        </p:nvSpPr>
        <p:spPr>
          <a:xfrm>
            <a:off x="4312281" y="5138335"/>
            <a:ext cx="73364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            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78FADC-6CCD-B1DD-EB2B-DEBD1BA41AB9}"/>
              </a:ext>
            </a:extLst>
          </p:cNvPr>
          <p:cNvSpPr txBox="1"/>
          <p:nvPr/>
        </p:nvSpPr>
        <p:spPr>
          <a:xfrm>
            <a:off x="3925367" y="2432754"/>
            <a:ext cx="7723393" cy="37087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2000" b="1" dirty="0"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s-ES" sz="2000" b="1" dirty="0">
                <a:latin typeface="Arial"/>
                <a:cs typeface="Arial"/>
              </a:rPr>
              <a:t>2. Apoyo a iniciativas culturales: </a:t>
            </a:r>
            <a:r>
              <a:rPr lang="es-ES" sz="2000" dirty="0">
                <a:latin typeface="Arial"/>
                <a:cs typeface="Arial"/>
              </a:rPr>
              <a:t>Cena Intercultural, Encuentro Interreligioso</a:t>
            </a:r>
            <a:endParaRPr lang="es-ES" dirty="0"/>
          </a:p>
          <a:p>
            <a:pPr algn="just">
              <a:spcAft>
                <a:spcPts val="600"/>
              </a:spcAft>
            </a:pPr>
            <a:endParaRPr lang="es-ES" sz="2000" b="1" dirty="0"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s-ES" sz="2000" b="1" dirty="0">
                <a:latin typeface="Arial"/>
                <a:cs typeface="Arial"/>
              </a:rPr>
              <a:t>3. Calendario de actividades interculturales</a:t>
            </a:r>
            <a:endParaRPr lang="es-ES" dirty="0"/>
          </a:p>
          <a:p>
            <a:pPr algn="just">
              <a:spcAft>
                <a:spcPts val="600"/>
              </a:spcAft>
            </a:pPr>
            <a:endParaRPr lang="es-ES" sz="2000" b="1" dirty="0"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s-ES" sz="2000" b="1" dirty="0">
                <a:latin typeface="Arial"/>
                <a:cs typeface="Arial"/>
              </a:rPr>
              <a:t>4. Actividades formativas para disminuir la "Brecha Cultural"</a:t>
            </a:r>
            <a:endParaRPr lang="en-US" sz="2000" dirty="0">
              <a:latin typeface="Arial"/>
              <a:cs typeface="Arial"/>
            </a:endParaRPr>
          </a:p>
          <a:p>
            <a:pPr algn="just">
              <a:spcAft>
                <a:spcPts val="600"/>
              </a:spcAft>
              <a:tabLst>
                <a:tab pos="715963" algn="l"/>
              </a:tabLst>
            </a:pPr>
            <a:r>
              <a:rPr lang="es-ES" sz="2000" b="1" dirty="0">
                <a:latin typeface="Arial"/>
                <a:cs typeface="Arial"/>
              </a:rPr>
              <a:t>	</a:t>
            </a:r>
            <a:r>
              <a:rPr lang="es-ES" sz="2000" dirty="0">
                <a:latin typeface="Arial"/>
                <a:cs typeface="Arial"/>
              </a:rPr>
              <a:t>EC: Gestión del cambio y gestión de las emociones</a:t>
            </a:r>
            <a:endParaRPr lang="es-ES" dirty="0"/>
          </a:p>
          <a:p>
            <a:pPr algn="just">
              <a:spcAft>
                <a:spcPts val="600"/>
              </a:spcAft>
              <a:tabLst>
                <a:tab pos="715963" algn="l"/>
              </a:tabLst>
            </a:pPr>
            <a:r>
              <a:rPr lang="es-ES" sz="2000" dirty="0">
                <a:latin typeface="Arial"/>
                <a:cs typeface="Arial"/>
              </a:rPr>
              <a:t>        	Centros Educativos y presidentes de las Mezquitas</a:t>
            </a:r>
          </a:p>
          <a:p>
            <a:pPr algn="just">
              <a:spcAft>
                <a:spcPts val="600"/>
              </a:spcAft>
              <a:tabLst>
                <a:tab pos="715963" algn="l"/>
              </a:tabLst>
            </a:pPr>
            <a:r>
              <a:rPr lang="es-ES" sz="2000" dirty="0">
                <a:latin typeface="Arial"/>
                <a:cs typeface="Arial"/>
              </a:rPr>
              <a:t>       	4ª Edición de Salud para Mujeres.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193C4F-EBF2-DA18-7436-2D8567BF2B2F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5856FDE-08EA-EE35-153F-3B15286E40AF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5BC70D5E-A424-5FBD-4B95-877E2856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D29308B5-F032-B0CC-F5EB-C42CAE0D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246AD64-BA67-5E0B-2CFC-8EC4F1373B65}"/>
              </a:ext>
            </a:extLst>
          </p:cNvPr>
          <p:cNvSpPr txBox="1">
            <a:spLocks/>
          </p:cNvSpPr>
          <p:nvPr/>
        </p:nvSpPr>
        <p:spPr>
          <a:xfrm>
            <a:off x="66911" y="2094244"/>
            <a:ext cx="3744071" cy="3087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2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600" b="1" dirty="0">
                <a:latin typeface="Aptos" panose="020B0004020202020204" pitchFamily="34" charset="0"/>
              </a:rPr>
              <a:t>FOMENTAR EL ENCUENTRO Y CONOCIMIENTO MUTUO</a:t>
            </a:r>
          </a:p>
        </p:txBody>
      </p:sp>
    </p:spTree>
    <p:extLst>
      <p:ext uri="{BB962C8B-B14F-4D97-AF65-F5344CB8AC3E}">
        <p14:creationId xmlns:p14="http://schemas.microsoft.com/office/powerpoint/2010/main" val="33573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62B725-30CC-AD3E-8CFC-D4ECEB3D1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61F373-4CB2-ACD0-FFF5-845C9E95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982" y="207680"/>
            <a:ext cx="7837779" cy="6211957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s-ES" sz="2000" b="1" dirty="0">
                <a:solidFill>
                  <a:srgbClr val="929336"/>
                </a:solidFill>
                <a:latin typeface="Arial"/>
                <a:cs typeface="Arial"/>
              </a:rPr>
              <a:t>CENTROS EDUCATIVOS Y PRESIDENTES DE LAS MEZQUITAS</a:t>
            </a:r>
          </a:p>
          <a:p>
            <a:pPr marL="0" indent="0" algn="ctr">
              <a:buNone/>
            </a:pPr>
            <a:endParaRPr lang="es-ES" sz="2000" b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ES" sz="2000" dirty="0">
                <a:latin typeface="Arial"/>
                <a:cs typeface="Arial"/>
              </a:rPr>
              <a:t>¿Cómo favorecer el éxito escolar en alumnado de secundaria?</a:t>
            </a:r>
          </a:p>
          <a:p>
            <a:pPr algn="just">
              <a:buClr>
                <a:srgbClr val="EA8A34"/>
              </a:buClr>
              <a:buSzPct val="139000"/>
            </a:pPr>
            <a:r>
              <a:rPr lang="es-ES" sz="2000" dirty="0">
                <a:latin typeface="Arial"/>
                <a:cs typeface="Arial"/>
              </a:rPr>
              <a:t>Existe un desconocimiento del funcionamiento del sistema escolar</a:t>
            </a:r>
          </a:p>
          <a:p>
            <a:pPr algn="just">
              <a:buClr>
                <a:srgbClr val="EA8A34"/>
              </a:buClr>
              <a:buSzPct val="139000"/>
            </a:pPr>
            <a:r>
              <a:rPr lang="es-ES" sz="2000" dirty="0">
                <a:latin typeface="Arial"/>
                <a:cs typeface="Arial"/>
              </a:rPr>
              <a:t>El nivel cultural de las familias migrante es bajo</a:t>
            </a:r>
          </a:p>
          <a:p>
            <a:pPr algn="just">
              <a:buClr>
                <a:srgbClr val="EA8A34"/>
              </a:buClr>
              <a:buSzPct val="139000"/>
            </a:pPr>
            <a:r>
              <a:rPr lang="es-ES" sz="2000" dirty="0">
                <a:latin typeface="Arial"/>
                <a:cs typeface="Arial"/>
              </a:rPr>
              <a:t>Son los hijos quienes informan y hacen de traductores</a:t>
            </a:r>
          </a:p>
          <a:p>
            <a:pPr algn="just">
              <a:buClr>
                <a:srgbClr val="EA8A34"/>
              </a:buClr>
              <a:buSzPct val="139000"/>
            </a:pPr>
            <a:r>
              <a:rPr lang="es-ES" sz="2000" dirty="0">
                <a:latin typeface="Arial"/>
                <a:cs typeface="Arial"/>
              </a:rPr>
              <a:t>Es compatible las actividades extraescolares con acudir a la Mezquita</a:t>
            </a:r>
          </a:p>
          <a:p>
            <a:pPr algn="just">
              <a:buClr>
                <a:srgbClr val="EA8A34"/>
              </a:buClr>
              <a:buSzPct val="139000"/>
            </a:pPr>
            <a:r>
              <a:rPr lang="es-ES" sz="2000" dirty="0">
                <a:latin typeface="Arial"/>
                <a:cs typeface="Arial"/>
              </a:rPr>
              <a:t>Los chicos y las chicas tienen que cumplir las normas del centro, fuera de él, las que cada familia tenga.</a:t>
            </a:r>
          </a:p>
          <a:p>
            <a:pPr marL="0" indent="0" algn="just">
              <a:buNone/>
            </a:pPr>
            <a:r>
              <a:rPr lang="es-ES" sz="2000" dirty="0">
                <a:latin typeface="Arial"/>
                <a:cs typeface="Arial"/>
              </a:rPr>
              <a:t>Alumnos de primaria</a:t>
            </a:r>
          </a:p>
          <a:p>
            <a:pPr algn="just">
              <a:buClr>
                <a:srgbClr val="1B97D5"/>
              </a:buClr>
              <a:buSzPct val="138000"/>
            </a:pPr>
            <a:r>
              <a:rPr lang="es-ES" sz="2000" dirty="0">
                <a:latin typeface="Arial"/>
                <a:cs typeface="Arial"/>
              </a:rPr>
              <a:t>Dificultades para comunicarse con las familias por desconocimiento del idioma</a:t>
            </a:r>
          </a:p>
          <a:p>
            <a:pPr algn="just">
              <a:buClr>
                <a:srgbClr val="1B97D5"/>
              </a:buClr>
              <a:buSzPct val="138000"/>
            </a:pPr>
            <a:r>
              <a:rPr lang="es-ES" sz="2000" dirty="0">
                <a:latin typeface="Arial"/>
                <a:cs typeface="Arial"/>
              </a:rPr>
              <a:t>Dificultades para participar en las actividades extraescolares y refuerzo escolar, priorizando la asistencia a la Mezquita.</a:t>
            </a:r>
          </a:p>
          <a:p>
            <a:pPr marL="0" indent="0" algn="ctr">
              <a:buNone/>
            </a:pPr>
            <a:endParaRPr lang="es-ES" sz="2000" b="1" dirty="0">
              <a:latin typeface="Arial"/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5EC6B3-3954-08AB-4265-9E4FE04FD821}"/>
              </a:ext>
            </a:extLst>
          </p:cNvPr>
          <p:cNvSpPr txBox="1"/>
          <p:nvPr/>
        </p:nvSpPr>
        <p:spPr>
          <a:xfrm>
            <a:off x="4312281" y="5138335"/>
            <a:ext cx="73364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            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02DF4C-4691-7847-9ED7-05BDBD522DD2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655D54-DE90-AE9C-4073-50844AB870CF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536BE7C1-4DD0-3275-8CDC-C474E95B9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D4F4CC9A-F1EE-598E-37B5-3E36596A2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1ED3F807-8BFC-9BF0-4581-E7BF768A2800}"/>
              </a:ext>
            </a:extLst>
          </p:cNvPr>
          <p:cNvSpPr txBox="1">
            <a:spLocks/>
          </p:cNvSpPr>
          <p:nvPr/>
        </p:nvSpPr>
        <p:spPr>
          <a:xfrm>
            <a:off x="66911" y="2094244"/>
            <a:ext cx="3744071" cy="3087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2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600" b="1" dirty="0">
                <a:latin typeface="Aptos" panose="020B0004020202020204" pitchFamily="34" charset="0"/>
              </a:rPr>
              <a:t>FOMENTAR EL ENCUENTRO Y CONOCIMIENTO MUTUO</a:t>
            </a:r>
          </a:p>
        </p:txBody>
      </p:sp>
    </p:spTree>
    <p:extLst>
      <p:ext uri="{BB962C8B-B14F-4D97-AF65-F5344CB8AC3E}">
        <p14:creationId xmlns:p14="http://schemas.microsoft.com/office/powerpoint/2010/main" val="12768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5CAC5-CA45-AD98-A8AD-267AA5114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0A191-84DD-7639-925B-5D50BEDD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954" y="505136"/>
            <a:ext cx="7336479" cy="538096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457200" indent="-457200" algn="just">
              <a:buAutoNum type="arabicPeriod"/>
            </a:pPr>
            <a:r>
              <a:rPr lang="es-ES" sz="2000" b="1" dirty="0">
                <a:latin typeface="Arial"/>
                <a:cs typeface="Arial"/>
              </a:rPr>
              <a:t>Actuaciones del servicio de Mediación Intercultural</a:t>
            </a:r>
          </a:p>
          <a:p>
            <a:pPr marL="0" indent="0" algn="just">
              <a:buNone/>
            </a:pPr>
            <a:endParaRPr lang="es-ES" sz="20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ES" sz="2000" dirty="0">
                <a:latin typeface="Arial"/>
                <a:cs typeface="Arial"/>
              </a:rPr>
              <a:t>2024</a:t>
            </a:r>
          </a:p>
          <a:p>
            <a:pPr algn="just">
              <a:buClr>
                <a:srgbClr val="EA8A34"/>
              </a:buClr>
              <a:buSzPct val="131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Formación en Centros escolares y en el IES de Caspe</a:t>
            </a:r>
          </a:p>
          <a:p>
            <a:pPr algn="just">
              <a:buClr>
                <a:srgbClr val="EA8A34"/>
              </a:buClr>
              <a:buSzPct val="131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Acciones comunitarias en campaña agrícola</a:t>
            </a:r>
          </a:p>
          <a:p>
            <a:pPr algn="just">
              <a:buClr>
                <a:srgbClr val="EA8A34"/>
              </a:buClr>
              <a:buSzPct val="131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Diseño del Calendario Intercultural</a:t>
            </a:r>
          </a:p>
          <a:p>
            <a:pPr algn="just">
              <a:buClr>
                <a:srgbClr val="EA8A34"/>
              </a:buClr>
              <a:buSzPct val="131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Facilitación de las reuniones entre los presidentes de las Mezquitas y los               centros escolares</a:t>
            </a:r>
          </a:p>
          <a:p>
            <a:pPr algn="just">
              <a:buClr>
                <a:srgbClr val="EA8A34"/>
              </a:buClr>
              <a:buSzPct val="131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Contactos con posibles referentes comunitarios</a:t>
            </a:r>
          </a:p>
          <a:p>
            <a:pPr marL="0" indent="0" algn="just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pPr algn="just">
              <a:buClr>
                <a:srgbClr val="1B97D5"/>
              </a:buClr>
              <a:buSzPct val="131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Taller de Acogida, grupo de conversación y la EA</a:t>
            </a:r>
          </a:p>
          <a:p>
            <a:pPr algn="just">
              <a:buClr>
                <a:srgbClr val="1B97D5"/>
              </a:buClr>
              <a:buSzPct val="131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Contratación de mediadores interculturales, impulsando el Taller de     Acogida, el grupo de conversación y la EA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C843A5-6CB3-2FC0-FE00-237B06D9709E}"/>
              </a:ext>
            </a:extLst>
          </p:cNvPr>
          <p:cNvSpPr txBox="1"/>
          <p:nvPr/>
        </p:nvSpPr>
        <p:spPr>
          <a:xfrm>
            <a:off x="4312281" y="5138335"/>
            <a:ext cx="73364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            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94F255-769C-6C19-0FED-247EE6853CA9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9085760-7D6A-5C28-40F2-108E7A4B4B50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7C03A7F3-D698-7F44-5562-D00A2AD8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4E573142-282C-7EC8-E913-EE04D5B2C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F8464F4-82B0-1737-C911-CF4D3A6ED971}"/>
              </a:ext>
            </a:extLst>
          </p:cNvPr>
          <p:cNvSpPr txBox="1">
            <a:spLocks/>
          </p:cNvSpPr>
          <p:nvPr/>
        </p:nvSpPr>
        <p:spPr>
          <a:xfrm>
            <a:off x="66911" y="1983604"/>
            <a:ext cx="3744071" cy="33084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3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200" b="1" dirty="0">
                <a:latin typeface="Aptos" panose="020B0004020202020204" pitchFamily="34" charset="0"/>
              </a:rPr>
              <a:t>IMPULSAR LA CONVIVENCIA Y ACTUAR FRENTE AL RACISMO Y LA XENOFOBIA</a:t>
            </a:r>
          </a:p>
        </p:txBody>
      </p:sp>
    </p:spTree>
    <p:extLst>
      <p:ext uri="{BB962C8B-B14F-4D97-AF65-F5344CB8AC3E}">
        <p14:creationId xmlns:p14="http://schemas.microsoft.com/office/powerpoint/2010/main" val="5738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28237-DD9A-C723-F748-E27EEC570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4E6E4-5959-A0AD-B829-16AA25E07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955" y="1133100"/>
            <a:ext cx="7336479" cy="429348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just">
              <a:buNone/>
            </a:pPr>
            <a:r>
              <a:rPr lang="es-ES" sz="2000" b="1" dirty="0">
                <a:latin typeface="Arial"/>
                <a:cs typeface="Arial"/>
              </a:rPr>
              <a:t>2. La Estrategia Antirrumores</a:t>
            </a:r>
          </a:p>
          <a:p>
            <a:pPr marL="0" indent="0" algn="just">
              <a:buNone/>
            </a:pPr>
            <a:endParaRPr lang="es-ES" sz="2000" b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ES" sz="2000" dirty="0">
                <a:latin typeface="Arial"/>
                <a:cs typeface="Arial"/>
              </a:rPr>
              <a:t>2024</a:t>
            </a:r>
          </a:p>
          <a:p>
            <a:pPr algn="just">
              <a:buClr>
                <a:srgbClr val="EA8A34"/>
              </a:buClr>
              <a:buSzPct val="136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Acciones de sensibilización en 3º y 4º Primaria: ¿Qué es un rumor, cómo afecta y cómo abordarlo?</a:t>
            </a:r>
          </a:p>
          <a:p>
            <a:pPr algn="just">
              <a:buClr>
                <a:srgbClr val="EA8A34"/>
              </a:buClr>
              <a:buSzPct val="136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Presentación de la EA en las Jornadas de Servicios sociales en Orihuela.</a:t>
            </a:r>
          </a:p>
          <a:p>
            <a:pPr marL="0" indent="0" algn="just">
              <a:buNone/>
            </a:pPr>
            <a:r>
              <a:rPr lang="es-ES" sz="2000" dirty="0">
                <a:latin typeface="Arial"/>
                <a:cs typeface="Arial"/>
              </a:rPr>
              <a:t>    </a:t>
            </a:r>
          </a:p>
          <a:p>
            <a:pPr marL="0" indent="0" algn="just">
              <a:buNone/>
            </a:pPr>
            <a:r>
              <a:rPr lang="es-ES" sz="2000" dirty="0">
                <a:latin typeface="Arial"/>
                <a:cs typeface="Arial"/>
              </a:rPr>
              <a:t>2025</a:t>
            </a:r>
            <a:endParaRPr lang="es-ES" sz="2000" dirty="0">
              <a:latin typeface="Arial Narrow" panose="020B0606020202030204" pitchFamily="34" charset="0"/>
              <a:cs typeface="Arial"/>
            </a:endParaRPr>
          </a:p>
          <a:p>
            <a:pPr algn="just">
              <a:buClr>
                <a:srgbClr val="1B97D5"/>
              </a:buClr>
              <a:buSzPct val="137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Protocolo de cómo intervenir ante un rumor</a:t>
            </a:r>
          </a:p>
          <a:p>
            <a:pPr algn="just">
              <a:buClr>
                <a:srgbClr val="1B97D5"/>
              </a:buClr>
              <a:buSzPct val="137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Formación del equipo EA</a:t>
            </a:r>
          </a:p>
          <a:p>
            <a:pPr algn="just">
              <a:buClr>
                <a:srgbClr val="1B97D5"/>
              </a:buClr>
              <a:buSzPct val="137000"/>
            </a:pPr>
            <a:r>
              <a:rPr lang="es-ES" sz="2000" dirty="0">
                <a:latin typeface="Arial Narrow" panose="020B0606020202030204" pitchFamily="34" charset="0"/>
                <a:cs typeface="Arial"/>
              </a:rPr>
              <a:t>Preparación de una estrategia comunitaria ante el rumor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8DDF7C-A316-832B-37BA-87AC66AED79F}"/>
              </a:ext>
            </a:extLst>
          </p:cNvPr>
          <p:cNvSpPr txBox="1"/>
          <p:nvPr/>
        </p:nvSpPr>
        <p:spPr>
          <a:xfrm>
            <a:off x="4312281" y="5138335"/>
            <a:ext cx="73364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            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342A372-44A2-26FA-856B-81631130DB29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D9799D-91D2-A7BC-DB35-DEE6AFA3240D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36FA1820-A0BD-5C39-7DA4-BED18C63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598CA201-6E5D-29E3-D444-380A091F1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5335657-D944-3B29-DA4F-8E6FE1A9EF82}"/>
              </a:ext>
            </a:extLst>
          </p:cNvPr>
          <p:cNvSpPr txBox="1">
            <a:spLocks/>
          </p:cNvSpPr>
          <p:nvPr/>
        </p:nvSpPr>
        <p:spPr>
          <a:xfrm>
            <a:off x="66911" y="1983604"/>
            <a:ext cx="3744071" cy="33084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3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200" b="1" dirty="0">
                <a:latin typeface="Aptos" panose="020B0004020202020204" pitchFamily="34" charset="0"/>
              </a:rPr>
              <a:t>IMPULSAR LA CONVIVENCIA Y ACTUAR FRENTE AL RACISMO Y LA XENOFOBIA</a:t>
            </a:r>
          </a:p>
        </p:txBody>
      </p:sp>
    </p:spTree>
    <p:extLst>
      <p:ext uri="{BB962C8B-B14F-4D97-AF65-F5344CB8AC3E}">
        <p14:creationId xmlns:p14="http://schemas.microsoft.com/office/powerpoint/2010/main" val="34640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0E7852-CEFB-A8A6-FF9D-3D4B58A3C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C3A6B-55BB-3D38-4EBA-C716ED508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988" y="152594"/>
            <a:ext cx="7595689" cy="612578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just">
              <a:buNone/>
            </a:pPr>
            <a:r>
              <a:rPr lang="es-ES" sz="1800" b="1" dirty="0">
                <a:latin typeface="Arial Narrow" panose="020B0606020202030204" pitchFamily="34" charset="0"/>
                <a:cs typeface="Arial"/>
              </a:rPr>
              <a:t>1. Diagnóstico de la participación ciudadana de origen extranjero. </a:t>
            </a:r>
          </a:p>
          <a:p>
            <a:pPr marL="0" indent="0" algn="just">
              <a:buNone/>
            </a:pPr>
            <a:r>
              <a:rPr lang="es-ES" sz="1800" b="1" dirty="0">
                <a:latin typeface="Arial Narrow" panose="020B0606020202030204" pitchFamily="34" charset="0"/>
                <a:cs typeface="Arial"/>
              </a:rPr>
              <a:t>   Cáritas</a:t>
            </a:r>
            <a:r>
              <a:rPr lang="es-ES" sz="1800" dirty="0">
                <a:latin typeface="Arial Narrow" panose="020B0606020202030204" pitchFamily="34" charset="0"/>
                <a:cs typeface="Arial"/>
              </a:rPr>
              <a:t> está realizando el diagnóstico, encontrándose en la fase de evaluación del nivel de participación.</a:t>
            </a:r>
          </a:p>
          <a:p>
            <a:pPr marL="0" indent="0" algn="just">
              <a:buNone/>
            </a:pPr>
            <a:r>
              <a:rPr lang="es-ES" sz="1800" b="1" dirty="0">
                <a:latin typeface="Arial Narrow" panose="020B0606020202030204" pitchFamily="34" charset="0"/>
                <a:cs typeface="Arial"/>
              </a:rPr>
              <a:t>2.</a:t>
            </a:r>
            <a:r>
              <a:rPr lang="es-ES" sz="1800" dirty="0">
                <a:latin typeface="Arial Narrow" panose="020B0606020202030204" pitchFamily="34" charset="0"/>
                <a:cs typeface="Arial"/>
              </a:rPr>
              <a:t> </a:t>
            </a:r>
            <a:r>
              <a:rPr lang="es-ES" sz="1800" b="1" dirty="0">
                <a:latin typeface="Arial Narrow" panose="020B0606020202030204" pitchFamily="34" charset="0"/>
                <a:cs typeface="Arial"/>
              </a:rPr>
              <a:t>II Encuentro de referentes culturales y comunitarios, en febrero 2024</a:t>
            </a:r>
            <a:endParaRPr lang="es-ES" sz="1800" dirty="0">
              <a:latin typeface="Arial Narrow" panose="020B0606020202030204" pitchFamily="34" charset="0"/>
              <a:cs typeface="Arial"/>
            </a:endParaRPr>
          </a:p>
          <a:p>
            <a:pPr marL="0" indent="0" algn="just">
              <a:buNone/>
            </a:pPr>
            <a:r>
              <a:rPr lang="es-ES" sz="1800" b="1" dirty="0">
                <a:latin typeface="Arial Narrow" panose="020B0606020202030204" pitchFamily="34" charset="0"/>
                <a:cs typeface="Arial"/>
              </a:rPr>
              <a:t> En relación con los centros escolares</a:t>
            </a:r>
            <a:endParaRPr lang="es-ES" sz="1800" dirty="0">
              <a:latin typeface="Arial Narrow" panose="020B0606020202030204" pitchFamily="34" charset="0"/>
              <a:cs typeface="Arial"/>
            </a:endParaRPr>
          </a:p>
          <a:p>
            <a:pPr marL="342900" indent="-342900" algn="just">
              <a:buAutoNum type="arabicPeriod"/>
            </a:pPr>
            <a:r>
              <a:rPr lang="es-ES" sz="1800" dirty="0">
                <a:latin typeface="Arial Narrow" panose="020B0606020202030204" pitchFamily="34" charset="0"/>
                <a:cs typeface="Arial"/>
              </a:rPr>
              <a:t>Facilitar más horas de español</a:t>
            </a:r>
          </a:p>
          <a:p>
            <a:pPr marL="342900" indent="-342900" algn="just">
              <a:buAutoNum type="arabicPeriod"/>
            </a:pPr>
            <a:r>
              <a:rPr lang="es-ES" sz="1800" dirty="0">
                <a:latin typeface="Arial Narrow" panose="020B0606020202030204" pitchFamily="34" charset="0"/>
                <a:cs typeface="Arial"/>
              </a:rPr>
              <a:t>Realizar actividades conjuntas en los recreos</a:t>
            </a:r>
          </a:p>
          <a:p>
            <a:pPr marL="342900" indent="-342900" algn="just">
              <a:buAutoNum type="arabicPeriod"/>
            </a:pPr>
            <a:r>
              <a:rPr lang="es-ES" sz="1800" dirty="0">
                <a:latin typeface="Arial Narrow" panose="020B0606020202030204" pitchFamily="34" charset="0"/>
                <a:cs typeface="Arial"/>
              </a:rPr>
              <a:t>Promover actividades deportivas y de juventud en la adolescencia</a:t>
            </a:r>
          </a:p>
          <a:p>
            <a:pPr marL="342900" indent="-342900" algn="just">
              <a:buAutoNum type="arabicPeriod"/>
            </a:pPr>
            <a:r>
              <a:rPr lang="es-ES" sz="1800" dirty="0">
                <a:latin typeface="Arial Narrow" panose="020B0606020202030204" pitchFamily="34" charset="0"/>
                <a:cs typeface="Arial"/>
              </a:rPr>
              <a:t>Otras ideas no mayoritarias: Respeto al hiyab y vestimenta; programas de prevención de conductas de riesgo</a:t>
            </a:r>
          </a:p>
          <a:p>
            <a:pPr marL="0" indent="0" algn="just">
              <a:buNone/>
            </a:pPr>
            <a:r>
              <a:rPr lang="es-ES" sz="1800" b="1" dirty="0">
                <a:latin typeface="Arial Narrow" panose="020B0606020202030204" pitchFamily="34" charset="0"/>
                <a:cs typeface="Arial"/>
              </a:rPr>
              <a:t> En relación con la participación ciudadana</a:t>
            </a:r>
          </a:p>
          <a:p>
            <a:pPr marL="342900" indent="-342900" algn="just">
              <a:buAutoNum type="arabicPeriod"/>
            </a:pPr>
            <a:r>
              <a:rPr lang="es-ES" sz="1800" dirty="0">
                <a:latin typeface="Arial Narrow" panose="020B0606020202030204" pitchFamily="34" charset="0"/>
                <a:cs typeface="Arial"/>
              </a:rPr>
              <a:t>Potenciar charlas con todas las comunidades para una mejor integración</a:t>
            </a:r>
          </a:p>
          <a:p>
            <a:pPr marL="342900" indent="-342900" algn="just">
              <a:buAutoNum type="arabicPeriod"/>
            </a:pPr>
            <a:r>
              <a:rPr lang="es-ES" sz="1800" dirty="0">
                <a:latin typeface="Arial Narrow" panose="020B0606020202030204" pitchFamily="34" charset="0"/>
                <a:cs typeface="Arial"/>
              </a:rPr>
              <a:t>Participar en las fiestas patronales</a:t>
            </a:r>
          </a:p>
          <a:p>
            <a:pPr marL="342900" indent="-342900" algn="just">
              <a:buAutoNum type="arabicPeriod"/>
            </a:pPr>
            <a:r>
              <a:rPr lang="es-ES" sz="1800" dirty="0">
                <a:latin typeface="Arial Narrow" panose="020B0606020202030204" pitchFamily="34" charset="0"/>
                <a:cs typeface="Arial"/>
              </a:rPr>
              <a:t>Potenciar deportes de otras culturas</a:t>
            </a:r>
          </a:p>
          <a:p>
            <a:pPr marL="0" indent="0" algn="just">
              <a:buNone/>
            </a:pPr>
            <a:r>
              <a:rPr lang="es-ES" sz="1800" b="1" dirty="0">
                <a:latin typeface="Arial Narrow" panose="020B0606020202030204" pitchFamily="34" charset="0"/>
                <a:cs typeface="Arial"/>
              </a:rPr>
              <a:t>En relación con la mujer</a:t>
            </a:r>
            <a:endParaRPr lang="es-ES" sz="1800" dirty="0">
              <a:latin typeface="Arial Narrow" panose="020B0606020202030204" pitchFamily="34" charset="0"/>
              <a:cs typeface="Arial"/>
            </a:endParaRPr>
          </a:p>
          <a:p>
            <a:pPr marL="342900" indent="-342900" algn="just">
              <a:buAutoNum type="arabicPeriod"/>
            </a:pPr>
            <a:r>
              <a:rPr lang="es-ES" sz="1800" dirty="0">
                <a:latin typeface="Arial Narrow" panose="020B0606020202030204" pitchFamily="34" charset="0"/>
                <a:cs typeface="Arial"/>
              </a:rPr>
              <a:t>Invitar a las mujeres a las actividades de las diferentes asociaciones de mujeres</a:t>
            </a:r>
          </a:p>
          <a:p>
            <a:pPr marL="342900" indent="-342900" algn="just">
              <a:buAutoNum type="arabicPeriod"/>
            </a:pPr>
            <a:r>
              <a:rPr lang="es-ES" sz="1800" dirty="0">
                <a:latin typeface="Arial Narrow" panose="020B0606020202030204" pitchFamily="34" charset="0"/>
                <a:cs typeface="Arial"/>
              </a:rPr>
              <a:t>Talleres donde participen mujeres de diferentes culturas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8A0A02-4174-40C0-DD3C-654E3CE51B31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1A431A-58EC-55F0-4357-46AE8D710E69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C4E6D7C8-7DA7-9D90-68A4-83480F16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B851574B-AD4A-0D52-C68F-B1695A4CD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D5B9B18-D5AA-619F-5C7F-6C12C180B374}"/>
              </a:ext>
            </a:extLst>
          </p:cNvPr>
          <p:cNvSpPr txBox="1">
            <a:spLocks/>
          </p:cNvSpPr>
          <p:nvPr/>
        </p:nvSpPr>
        <p:spPr>
          <a:xfrm>
            <a:off x="261221" y="2385188"/>
            <a:ext cx="3020859" cy="250523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4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400" b="1" dirty="0">
                <a:latin typeface="Aptos" panose="020B0004020202020204" pitchFamily="34" charset="0"/>
              </a:rPr>
              <a:t>FOMENTAR LA CIUDADANÍA ACTIVA</a:t>
            </a:r>
          </a:p>
        </p:txBody>
      </p:sp>
    </p:spTree>
    <p:extLst>
      <p:ext uri="{BB962C8B-B14F-4D97-AF65-F5344CB8AC3E}">
        <p14:creationId xmlns:p14="http://schemas.microsoft.com/office/powerpoint/2010/main" val="21206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12F8A-EDAF-75AE-1B81-22262A40F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22204E5-B1DB-02F8-BBFF-BCAB7B643D77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245635-EA01-8FCA-76AD-B17F797BD129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C2F190EC-BA27-6EF2-46C0-0F56AE1E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F8D2F6B8-2328-3374-1CDF-C5C4F7AF1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030AE41-6EA6-FCB2-F200-FC5C451E82B6}"/>
              </a:ext>
            </a:extLst>
          </p:cNvPr>
          <p:cNvSpPr txBox="1">
            <a:spLocks/>
          </p:cNvSpPr>
          <p:nvPr/>
        </p:nvSpPr>
        <p:spPr>
          <a:xfrm>
            <a:off x="261221" y="2149739"/>
            <a:ext cx="3396379" cy="29761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5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400" b="1" dirty="0">
                <a:latin typeface="Aptos" panose="020B0004020202020204" pitchFamily="34" charset="0"/>
              </a:rPr>
              <a:t>OBSERVATORIO COMARCAL DE LA DIVERSIDAD CULTURAL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DF4E807-3735-309A-BF57-E9AD23C0A40E}"/>
              </a:ext>
            </a:extLst>
          </p:cNvPr>
          <p:cNvSpPr/>
          <p:nvPr/>
        </p:nvSpPr>
        <p:spPr>
          <a:xfrm>
            <a:off x="5465123" y="1939704"/>
            <a:ext cx="4890977" cy="1143744"/>
          </a:xfrm>
          <a:prstGeom prst="roundRect">
            <a:avLst>
              <a:gd name="adj" fmla="val 22245"/>
            </a:avLst>
          </a:prstGeom>
          <a:solidFill>
            <a:srgbClr val="929336"/>
          </a:solidFill>
          <a:ln>
            <a:solidFill>
              <a:srgbClr val="1B97D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2024</a:t>
            </a:r>
          </a:p>
          <a:p>
            <a:pPr algn="ctr"/>
            <a:r>
              <a:rPr lang="es-ES" sz="2400" dirty="0"/>
              <a:t>NO SE HA CONVOCADO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CE79E2C-390D-FF3D-881D-C3E8FAEEF08E}"/>
              </a:ext>
            </a:extLst>
          </p:cNvPr>
          <p:cNvSpPr/>
          <p:nvPr/>
        </p:nvSpPr>
        <p:spPr>
          <a:xfrm>
            <a:off x="5479294" y="4176088"/>
            <a:ext cx="4890977" cy="1143744"/>
          </a:xfrm>
          <a:prstGeom prst="roundRect">
            <a:avLst>
              <a:gd name="adj" fmla="val 22245"/>
            </a:avLst>
          </a:prstGeom>
          <a:solidFill>
            <a:srgbClr val="929336"/>
          </a:solidFill>
          <a:ln>
            <a:solidFill>
              <a:srgbClr val="EA8A3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2025</a:t>
            </a:r>
          </a:p>
          <a:p>
            <a:pPr algn="ctr"/>
            <a:r>
              <a:rPr lang="es-ES" sz="2400" dirty="0"/>
              <a:t>SE HA MODIFICADO EL REGLAMENTO</a:t>
            </a:r>
          </a:p>
        </p:txBody>
      </p:sp>
    </p:spTree>
    <p:extLst>
      <p:ext uri="{BB962C8B-B14F-4D97-AF65-F5344CB8AC3E}">
        <p14:creationId xmlns:p14="http://schemas.microsoft.com/office/powerpoint/2010/main" val="31339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0FAF7D-9809-FFE7-CA6F-41EEED8D5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0D14A10-FD27-2103-429A-7B17BDD9D077}"/>
              </a:ext>
            </a:extLst>
          </p:cNvPr>
          <p:cNvSpPr txBox="1"/>
          <p:nvPr/>
        </p:nvSpPr>
        <p:spPr>
          <a:xfrm>
            <a:off x="3969145" y="797510"/>
            <a:ext cx="7606609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41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Necesidad de ampliar las</a:t>
            </a:r>
            <a:r>
              <a:rPr lang="es-ES" sz="2200" b="1" dirty="0">
                <a:latin typeface="Arial"/>
                <a:cs typeface="Arial"/>
              </a:rPr>
              <a:t> clases de español</a:t>
            </a:r>
            <a:r>
              <a:rPr lang="es-ES" sz="2200" dirty="0">
                <a:latin typeface="Arial"/>
                <a:cs typeface="Arial"/>
              </a:rPr>
              <a:t> en el centro de adultos. Implantación en </a:t>
            </a:r>
            <a:r>
              <a:rPr lang="es-ES" sz="2200" dirty="0" err="1">
                <a:latin typeface="Arial"/>
                <a:cs typeface="Arial"/>
              </a:rPr>
              <a:t>Chiprana</a:t>
            </a:r>
            <a:r>
              <a:rPr lang="es-ES" sz="2200" dirty="0">
                <a:latin typeface="Arial"/>
                <a:cs typeface="Arial"/>
              </a:rPr>
              <a:t> de un centro de adultos.</a:t>
            </a: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41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Necesidad de ampliar los </a:t>
            </a:r>
            <a:r>
              <a:rPr lang="es-ES" sz="2200" b="1" dirty="0">
                <a:latin typeface="Arial"/>
                <a:cs typeface="Arial"/>
              </a:rPr>
              <a:t>refuerzos de español</a:t>
            </a:r>
            <a:r>
              <a:rPr lang="es-ES" sz="2200" dirty="0">
                <a:latin typeface="Arial"/>
                <a:cs typeface="Arial"/>
              </a:rPr>
              <a:t> en los centros de primaria y secundaria,  en horario no lectivo.</a:t>
            </a: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41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Necesidad de </a:t>
            </a:r>
            <a:r>
              <a:rPr lang="es-ES" sz="2200" b="1" dirty="0">
                <a:latin typeface="Arial"/>
                <a:cs typeface="Arial"/>
              </a:rPr>
              <a:t>mediadores lingüísticos</a:t>
            </a:r>
            <a:r>
              <a:rPr lang="es-ES" sz="2200" dirty="0">
                <a:latin typeface="Arial"/>
                <a:cs typeface="Arial"/>
              </a:rPr>
              <a:t>, priorizando el urdu.</a:t>
            </a: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41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Continuar con el desarrollo de la </a:t>
            </a:r>
            <a:r>
              <a:rPr lang="es-ES" sz="2200" b="1" dirty="0">
                <a:latin typeface="Arial"/>
                <a:cs typeface="Arial"/>
              </a:rPr>
              <a:t>Estrategia Antirrumores</a:t>
            </a:r>
            <a:r>
              <a:rPr lang="es-ES" sz="2200" dirty="0">
                <a:latin typeface="Arial"/>
                <a:cs typeface="Arial"/>
              </a:rPr>
              <a:t>.</a:t>
            </a: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41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Fomento de la </a:t>
            </a:r>
            <a:r>
              <a:rPr lang="es-ES" sz="2200" b="1" dirty="0">
                <a:latin typeface="Arial"/>
                <a:cs typeface="Arial"/>
              </a:rPr>
              <a:t>participación de colectivos migrantes</a:t>
            </a:r>
            <a:r>
              <a:rPr lang="es-ES" sz="2200" dirty="0">
                <a:latin typeface="Arial"/>
                <a:cs typeface="Arial"/>
              </a:rPr>
              <a:t>.</a:t>
            </a: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41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Consolidación del proyecto de </a:t>
            </a:r>
            <a:r>
              <a:rPr lang="es-ES" sz="2200" b="1" dirty="0">
                <a:latin typeface="Arial"/>
                <a:cs typeface="Arial"/>
              </a:rPr>
              <a:t>mediación intercultural</a:t>
            </a:r>
            <a:r>
              <a:rPr lang="es-ES" sz="2200" dirty="0">
                <a:latin typeface="Arial"/>
                <a:cs typeface="Arial"/>
              </a:rPr>
              <a:t>.</a:t>
            </a: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41000"/>
              <a:buFont typeface="Arial"/>
              <a:buChar char="•"/>
            </a:pPr>
            <a:r>
              <a:rPr lang="es-ES" sz="2200" b="1" dirty="0">
                <a:latin typeface="Arial"/>
                <a:cs typeface="Arial"/>
              </a:rPr>
              <a:t>La escasez de vivienda de alquiler y presencia de personas sin hogar</a:t>
            </a:r>
            <a:r>
              <a:rPr lang="es-ES"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7554A24-1707-8B1A-739E-725430ED0968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FE04274-ED72-D044-05C9-E195777B7BF0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C11ABFE7-98C6-034E-B814-0F2D2B73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6C9230A-948B-E19C-2E40-951D3B4A53F9}"/>
              </a:ext>
            </a:extLst>
          </p:cNvPr>
          <p:cNvSpPr txBox="1">
            <a:spLocks/>
          </p:cNvSpPr>
          <p:nvPr/>
        </p:nvSpPr>
        <p:spPr>
          <a:xfrm>
            <a:off x="169781" y="2851886"/>
            <a:ext cx="3550121" cy="15080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929336"/>
                </a:solidFill>
                <a:latin typeface="Aptos" panose="020B0004020202020204" pitchFamily="34" charset="0"/>
              </a:rPr>
              <a:t>SITUACIONES RECURRENTES A SER ATENDIDAS</a:t>
            </a:r>
          </a:p>
        </p:txBody>
      </p:sp>
    </p:spTree>
    <p:extLst>
      <p:ext uri="{BB962C8B-B14F-4D97-AF65-F5344CB8AC3E}">
        <p14:creationId xmlns:p14="http://schemas.microsoft.com/office/powerpoint/2010/main" val="33192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50174-F345-7CA7-4CE5-6ADA6E5E9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2F1A503-365C-D9E9-4B52-6BBBCD8EFD5D}"/>
              </a:ext>
            </a:extLst>
          </p:cNvPr>
          <p:cNvSpPr txBox="1"/>
          <p:nvPr/>
        </p:nvSpPr>
        <p:spPr>
          <a:xfrm>
            <a:off x="4096732" y="1730455"/>
            <a:ext cx="7300835" cy="3652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5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Atención a personas en </a:t>
            </a:r>
            <a:r>
              <a:rPr lang="es-ES" sz="2200" b="1" dirty="0">
                <a:latin typeface="Arial"/>
                <a:cs typeface="Arial"/>
              </a:rPr>
              <a:t>situación administrativa irregular</a:t>
            </a:r>
            <a:r>
              <a:rPr lang="es-ES" sz="2200" dirty="0">
                <a:latin typeface="Arial"/>
                <a:cs typeface="Arial"/>
              </a:rPr>
              <a:t>. Nepal.</a:t>
            </a: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5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Consolidación de las acciones del programa de acogida en la </a:t>
            </a:r>
            <a:r>
              <a:rPr lang="es-ES" sz="2200" b="1" dirty="0">
                <a:latin typeface="Arial"/>
                <a:cs typeface="Arial"/>
              </a:rPr>
              <a:t>campaña agrícola</a:t>
            </a:r>
            <a:r>
              <a:rPr lang="es-ES" sz="2200" dirty="0">
                <a:latin typeface="Arial"/>
                <a:cs typeface="Arial"/>
              </a:rPr>
              <a:t>.</a:t>
            </a:r>
            <a:endParaRPr lang="es-ES" sz="2200" b="1" dirty="0">
              <a:latin typeface="Arial"/>
              <a:cs typeface="Arial"/>
            </a:endParaRP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5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Desarrollar un </a:t>
            </a:r>
            <a:r>
              <a:rPr lang="es-ES" sz="2200" b="1" dirty="0">
                <a:latin typeface="Arial"/>
                <a:cs typeface="Arial"/>
              </a:rPr>
              <a:t>Taller de Acogida</a:t>
            </a:r>
            <a:r>
              <a:rPr lang="es-ES" sz="2200" dirty="0">
                <a:latin typeface="Arial"/>
                <a:cs typeface="Arial"/>
              </a:rPr>
              <a:t>.</a:t>
            </a:r>
            <a:endParaRPr lang="es-ES" sz="2200" b="1" dirty="0">
              <a:latin typeface="Arial"/>
              <a:cs typeface="Arial"/>
            </a:endParaRP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5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Promover la </a:t>
            </a:r>
            <a:r>
              <a:rPr lang="es-ES" sz="2200" b="1" dirty="0">
                <a:latin typeface="Arial"/>
                <a:cs typeface="Arial"/>
              </a:rPr>
              <a:t>coordinación con otras entidades sociales</a:t>
            </a:r>
            <a:r>
              <a:rPr lang="es-ES" sz="2200" dirty="0">
                <a:latin typeface="Arial"/>
                <a:cs typeface="Arial"/>
              </a:rPr>
              <a:t>.</a:t>
            </a:r>
            <a:endParaRPr lang="es-ES" sz="2200" b="1" dirty="0">
              <a:latin typeface="Arial"/>
              <a:cs typeface="Arial"/>
            </a:endParaRP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5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Promover actuaciones que incidan en la </a:t>
            </a:r>
            <a:r>
              <a:rPr lang="es-ES" sz="2200" b="1" dirty="0">
                <a:latin typeface="Arial"/>
                <a:cs typeface="Arial"/>
              </a:rPr>
              <a:t>población de origen</a:t>
            </a:r>
            <a:r>
              <a:rPr lang="es-ES"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CBE5BD0-D48F-2AF8-E193-FCFB33CBE5F1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6640278-8187-4D51-7A45-B6CA3E419C3A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E38C1625-80A7-75A1-9C0B-EF572E0F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E632F0-167F-561C-073D-EE12A0C75AA0}"/>
              </a:ext>
            </a:extLst>
          </p:cNvPr>
          <p:cNvSpPr txBox="1">
            <a:spLocks/>
          </p:cNvSpPr>
          <p:nvPr/>
        </p:nvSpPr>
        <p:spPr>
          <a:xfrm>
            <a:off x="169781" y="2851886"/>
            <a:ext cx="3550121" cy="15080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929336"/>
                </a:solidFill>
                <a:latin typeface="Aptos" panose="020B0004020202020204" pitchFamily="34" charset="0"/>
              </a:rPr>
              <a:t>SITUACIONES RECURRENTES A SER ATENDIDAS</a:t>
            </a:r>
          </a:p>
        </p:txBody>
      </p:sp>
    </p:spTree>
    <p:extLst>
      <p:ext uri="{BB962C8B-B14F-4D97-AF65-F5344CB8AC3E}">
        <p14:creationId xmlns:p14="http://schemas.microsoft.com/office/powerpoint/2010/main" val="37896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EF06E-8DFB-E819-B7C7-E6BFE17A1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A0D0F8-C409-2F20-83DA-23BA9C557CE5}"/>
              </a:ext>
            </a:extLst>
          </p:cNvPr>
          <p:cNvSpPr txBox="1"/>
          <p:nvPr/>
        </p:nvSpPr>
        <p:spPr>
          <a:xfrm>
            <a:off x="3817979" y="472425"/>
            <a:ext cx="7606609" cy="56579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9000"/>
              <a:buFont typeface="Arial"/>
              <a:buChar char="•"/>
            </a:pPr>
            <a:r>
              <a:rPr lang="es-ES" sz="2400" b="1" dirty="0">
                <a:latin typeface="Arial"/>
                <a:cs typeface="Arial"/>
              </a:rPr>
              <a:t>Contratación de 4 profesores </a:t>
            </a:r>
            <a:r>
              <a:rPr lang="es-ES" sz="2400" dirty="0">
                <a:latin typeface="Arial"/>
                <a:cs typeface="Arial"/>
              </a:rPr>
              <a:t>para cubrir la </a:t>
            </a:r>
            <a:r>
              <a:rPr lang="es-ES" sz="2400" b="1" dirty="0">
                <a:latin typeface="Arial"/>
                <a:cs typeface="Arial"/>
              </a:rPr>
              <a:t>demanda de 180 personas </a:t>
            </a:r>
            <a:r>
              <a:rPr lang="es-ES" sz="2400" dirty="0">
                <a:latin typeface="Arial"/>
                <a:cs typeface="Arial"/>
              </a:rPr>
              <a:t>en lista de espera, impulsando la formación reglada del Español en el Centro de Adultos de Caspe.</a:t>
            </a: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9000"/>
              <a:buFont typeface="Arial"/>
              <a:buChar char="•"/>
            </a:pPr>
            <a:r>
              <a:rPr lang="es-ES"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Contratación de 1 mediador </a:t>
            </a:r>
            <a:r>
              <a:rPr lang="es-E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para completar el servicio de </a:t>
            </a:r>
            <a:r>
              <a:rPr lang="es-ES" sz="2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mediación intercultural</a:t>
            </a:r>
            <a:r>
              <a:rPr lang="es-ES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9000"/>
              <a:buFont typeface="Arial"/>
              <a:buChar char="•"/>
            </a:pPr>
            <a:r>
              <a:rPr lang="es-ES" sz="2200" b="1" dirty="0">
                <a:latin typeface="Arial"/>
                <a:cs typeface="Arial"/>
              </a:rPr>
              <a:t>Lanzamiento del Plan de Acogida </a:t>
            </a:r>
            <a:r>
              <a:rPr lang="es-ES" sz="2200" dirty="0">
                <a:latin typeface="Arial"/>
                <a:cs typeface="Arial"/>
              </a:rPr>
              <a:t>para el 2026, tanto en la campaña agrícola como en el Taller de Acogida.</a:t>
            </a:r>
            <a:endParaRPr lang="es-ES" sz="2200" b="1" dirty="0">
              <a:latin typeface="Arial"/>
              <a:cs typeface="Arial"/>
            </a:endParaRP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9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Promoción de la </a:t>
            </a:r>
            <a:r>
              <a:rPr lang="es-ES" sz="2200" b="1" dirty="0">
                <a:latin typeface="Arial"/>
                <a:cs typeface="Arial"/>
              </a:rPr>
              <a:t>mediación lingüística</a:t>
            </a:r>
            <a:r>
              <a:rPr lang="es-ES" sz="2200" dirty="0">
                <a:latin typeface="Arial"/>
                <a:cs typeface="Arial"/>
              </a:rPr>
              <a:t>, sobre todo del </a:t>
            </a:r>
            <a:r>
              <a:rPr lang="es-ES" sz="2200" b="1" dirty="0">
                <a:latin typeface="Arial"/>
                <a:cs typeface="Arial"/>
              </a:rPr>
              <a:t>urdu</a:t>
            </a:r>
            <a:r>
              <a:rPr lang="es-ES" sz="2200" dirty="0">
                <a:latin typeface="Arial"/>
                <a:cs typeface="Arial"/>
              </a:rPr>
              <a:t>.</a:t>
            </a:r>
            <a:endParaRPr lang="es-ES" sz="2200" b="1" dirty="0">
              <a:latin typeface="Arial"/>
              <a:cs typeface="Arial"/>
            </a:endParaRP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9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Desarrollo de una </a:t>
            </a:r>
            <a:r>
              <a:rPr lang="es-ES" sz="2200" b="1" dirty="0">
                <a:latin typeface="Arial"/>
                <a:cs typeface="Arial"/>
              </a:rPr>
              <a:t>estrategia antirrumores comunitaria.</a:t>
            </a:r>
          </a:p>
          <a:p>
            <a:pPr marL="285750" indent="-285750" algn="just">
              <a:spcAft>
                <a:spcPts val="1000"/>
              </a:spcAft>
              <a:buClr>
                <a:srgbClr val="92D050"/>
              </a:buClr>
              <a:buSzPct val="139000"/>
              <a:buFont typeface="Arial"/>
              <a:buChar char="•"/>
            </a:pPr>
            <a:r>
              <a:rPr lang="es-ES" sz="2200" dirty="0">
                <a:latin typeface="Arial"/>
                <a:cs typeface="Arial"/>
              </a:rPr>
              <a:t>Desarrollo de acciones de </a:t>
            </a:r>
            <a:r>
              <a:rPr lang="es-ES" sz="2200" b="1" dirty="0">
                <a:latin typeface="Arial"/>
                <a:cs typeface="Arial"/>
              </a:rPr>
              <a:t>atención a personas sin hogar.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0C33CF8-1771-3B50-0B49-0AA19641F63C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D83BBD6-8368-4837-55E1-890FDA26C9D4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Logo">
            <a:extLst>
              <a:ext uri="{FF2B5EF4-FFF2-40B4-BE49-F238E27FC236}">
                <a16:creationId xmlns:a16="http://schemas.microsoft.com/office/drawing/2014/main" id="{F48F027E-B1D3-40D3-AAD7-A00712F4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A5A1E5D0-DD2D-779F-B132-AF23B238CF93}"/>
              </a:ext>
            </a:extLst>
          </p:cNvPr>
          <p:cNvSpPr txBox="1">
            <a:spLocks/>
          </p:cNvSpPr>
          <p:nvPr/>
        </p:nvSpPr>
        <p:spPr>
          <a:xfrm>
            <a:off x="169781" y="3068419"/>
            <a:ext cx="3247789" cy="11387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s-ES" sz="3400" b="1" dirty="0">
                <a:solidFill>
                  <a:srgbClr val="929336"/>
                </a:solidFill>
                <a:latin typeface="Aptos" panose="020B0004020202020204" pitchFamily="34" charset="0"/>
              </a:rPr>
              <a:t>PROPUESTAS DE MEJORA</a:t>
            </a:r>
          </a:p>
        </p:txBody>
      </p:sp>
    </p:spTree>
    <p:extLst>
      <p:ext uri="{BB962C8B-B14F-4D97-AF65-F5344CB8AC3E}">
        <p14:creationId xmlns:p14="http://schemas.microsoft.com/office/powerpoint/2010/main" val="32565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83E3D-4544-9FA0-A9B7-361629BF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329" y="205777"/>
            <a:ext cx="9791964" cy="924528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"/>
                <a:cs typeface="Arial"/>
              </a:rPr>
              <a:t>             DATOS DEMOGRAFICOS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F8B09D-F760-8B7B-BE6E-0E42AA9F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24" y="5396298"/>
            <a:ext cx="7285032" cy="14617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2D050"/>
              </a:buClr>
              <a:buSzPct val="137000"/>
              <a:buFont typeface="Wingdings" panose="05000000000000000000" pitchFamily="2" charset="2"/>
              <a:buChar char="§"/>
            </a:pPr>
            <a:r>
              <a:rPr lang="es-ES" sz="1800" dirty="0">
                <a:latin typeface="Aptos Narrow" panose="020B0004020202020204" pitchFamily="34" charset="0"/>
                <a:cs typeface="Arial"/>
              </a:rPr>
              <a:t>Es una </a:t>
            </a:r>
            <a:r>
              <a:rPr lang="es-ES" sz="1800" b="1" dirty="0">
                <a:latin typeface="Aptos Narrow" panose="020B0004020202020204" pitchFamily="34" charset="0"/>
                <a:cs typeface="Arial"/>
              </a:rPr>
              <a:t>población joven </a:t>
            </a:r>
            <a:r>
              <a:rPr lang="es-ES" sz="1800" dirty="0">
                <a:latin typeface="Aptos Narrow" panose="020B0004020202020204" pitchFamily="34" charset="0"/>
                <a:cs typeface="Arial"/>
              </a:rPr>
              <a:t>0-19 años (1.063 (25%)) / 20-49 años (2.381 (55%))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92D050"/>
              </a:buClr>
              <a:buSzPct val="137000"/>
              <a:buFont typeface="Wingdings" panose="05000000000000000000" pitchFamily="2" charset="2"/>
              <a:buChar char="§"/>
            </a:pPr>
            <a:r>
              <a:rPr lang="es-ES" sz="1800" b="1" dirty="0">
                <a:latin typeface="Aptos Narrow" panose="020B0004020202020204" pitchFamily="34" charset="0"/>
                <a:cs typeface="Arial"/>
              </a:rPr>
              <a:t>Nacionalidades: </a:t>
            </a:r>
            <a:r>
              <a:rPr lang="es-ES" sz="1800" dirty="0">
                <a:latin typeface="Aptos Narrow" panose="020B0004020202020204" pitchFamily="34" charset="0"/>
                <a:cs typeface="Arial"/>
              </a:rPr>
              <a:t>Marruecos (1.411); Pakistán (1.080); Rumania (565)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92D050"/>
              </a:buClr>
              <a:buSzPct val="137000"/>
              <a:buFont typeface="Wingdings" panose="05000000000000000000" pitchFamily="2" charset="2"/>
              <a:buChar char="§"/>
            </a:pPr>
            <a:r>
              <a:rPr lang="es-ES" sz="1800" dirty="0">
                <a:latin typeface="Aptos Narrow" panose="020B0004020202020204" pitchFamily="34" charset="0"/>
                <a:cs typeface="Arial"/>
              </a:rPr>
              <a:t>Otras nacionalidades: Países Bajos, Reino Unido, Francia, Polonia, Senegal, India, Alemania, Argelia.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92D050"/>
              </a:buClr>
              <a:buSzPct val="137000"/>
              <a:buFont typeface="Wingdings" panose="05000000000000000000" pitchFamily="2" charset="2"/>
              <a:buChar char="§"/>
            </a:pPr>
            <a:r>
              <a:rPr lang="es-ES" sz="1800" dirty="0">
                <a:latin typeface="Aptos Narrow" panose="020B0004020202020204" pitchFamily="34" charset="0"/>
                <a:cs typeface="Arial"/>
              </a:rPr>
              <a:t>Nepal. 180-200 personas</a:t>
            </a:r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693C0F79-E66E-894A-BE98-B905992DA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F16EEB3-59EF-8C22-85E9-37A6106F8FE2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C35D2B3-F4B0-ECBA-C9CC-A87F40B75C5E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48EDECE-2E57-F35A-D47D-FF90A17D0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080708"/>
              </p:ext>
            </p:extLst>
          </p:nvPr>
        </p:nvGraphicFramePr>
        <p:xfrm>
          <a:off x="369769" y="1512385"/>
          <a:ext cx="4740755" cy="418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B5B809A1-F9D0-42EB-CDD0-F809BAA94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2" t="24186" r="6641" b="24186"/>
          <a:stretch>
            <a:fillRect/>
          </a:stretch>
        </p:blipFill>
        <p:spPr bwMode="auto">
          <a:xfrm>
            <a:off x="5563516" y="1518193"/>
            <a:ext cx="5905041" cy="41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323A11-7E3B-0AEA-05C7-C256758CD7F8}"/>
              </a:ext>
            </a:extLst>
          </p:cNvPr>
          <p:cNvSpPr txBox="1"/>
          <p:nvPr/>
        </p:nvSpPr>
        <p:spPr>
          <a:xfrm>
            <a:off x="6621141" y="1567470"/>
            <a:ext cx="3558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POBLACION MIGRANTE POR MUNICIPIO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06BF07A-4F4C-1A42-6725-8906994C40F7}"/>
              </a:ext>
            </a:extLst>
          </p:cNvPr>
          <p:cNvSpPr txBox="1"/>
          <p:nvPr/>
        </p:nvSpPr>
        <p:spPr>
          <a:xfrm>
            <a:off x="5666344" y="3528592"/>
            <a:ext cx="94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Aptos Narrow" panose="020B0004020202020204" pitchFamily="34" charset="0"/>
              </a:rPr>
              <a:t>39,33%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B24602-7570-D312-0A9C-22C5985EFAC3}"/>
              </a:ext>
            </a:extLst>
          </p:cNvPr>
          <p:cNvSpPr txBox="1"/>
          <p:nvPr/>
        </p:nvSpPr>
        <p:spPr>
          <a:xfrm>
            <a:off x="7520313" y="3343926"/>
            <a:ext cx="94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Aptos Narrow" panose="020B0004020202020204" pitchFamily="34" charset="0"/>
              </a:rPr>
              <a:t>28,98%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938FF0-3805-79B9-1616-7CF914356D52}"/>
              </a:ext>
            </a:extLst>
          </p:cNvPr>
          <p:cNvSpPr txBox="1"/>
          <p:nvPr/>
        </p:nvSpPr>
        <p:spPr>
          <a:xfrm>
            <a:off x="8257153" y="4213313"/>
            <a:ext cx="94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Aptos Narrow" panose="020B0004020202020204" pitchFamily="34" charset="0"/>
              </a:rPr>
              <a:t>26,93%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63AB2E-8A37-AB3A-7D25-7605657BBFAD}"/>
              </a:ext>
            </a:extLst>
          </p:cNvPr>
          <p:cNvSpPr txBox="1"/>
          <p:nvPr/>
        </p:nvSpPr>
        <p:spPr>
          <a:xfrm>
            <a:off x="9328196" y="3740213"/>
            <a:ext cx="94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Aptos Narrow" panose="020B0004020202020204" pitchFamily="34" charset="0"/>
              </a:rPr>
              <a:t>26,35%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B78CA7-FC5C-E447-BD69-A87D6BAC3184}"/>
              </a:ext>
            </a:extLst>
          </p:cNvPr>
          <p:cNvSpPr txBox="1"/>
          <p:nvPr/>
        </p:nvSpPr>
        <p:spPr>
          <a:xfrm>
            <a:off x="8567450" y="3740213"/>
            <a:ext cx="94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Aptos Narrow" panose="020B0004020202020204" pitchFamily="34" charset="0"/>
              </a:rPr>
              <a:t>18%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7BC4106-7A2C-3F4B-0DE7-1CD34D3A9892}"/>
              </a:ext>
            </a:extLst>
          </p:cNvPr>
          <p:cNvSpPr txBox="1"/>
          <p:nvPr/>
        </p:nvSpPr>
        <p:spPr>
          <a:xfrm>
            <a:off x="9514897" y="3117787"/>
            <a:ext cx="94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Aptos Narrow" panose="020B0004020202020204" pitchFamily="34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8608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2C823-EC5D-055F-5772-1AE23FF4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836" y="191789"/>
            <a:ext cx="10174742" cy="167982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latin typeface="Arial"/>
                <a:cs typeface="Arial"/>
              </a:rPr>
              <a:t>MODIFICACIÓN DEL REGLAMENTO DEL OBSERVATORIO COMARCAL DE LA CONVIVENCIA INTERCULTURAL</a:t>
            </a:r>
            <a:br>
              <a:rPr lang="es-ES" sz="3200" dirty="0">
                <a:latin typeface="Arial"/>
                <a:cs typeface="Arial"/>
              </a:rPr>
            </a:br>
            <a:br>
              <a:rPr lang="es-ES" sz="3200" dirty="0">
                <a:latin typeface="Arial"/>
                <a:cs typeface="Arial"/>
              </a:rPr>
            </a:br>
            <a:r>
              <a:rPr lang="es-ES" sz="2400" dirty="0">
                <a:latin typeface="Arial"/>
                <a:cs typeface="Arial"/>
              </a:rPr>
              <a:t>APROBADO EL 4 DE ABRIL 2023</a:t>
            </a:r>
            <a:endParaRPr lang="es-ES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D0EFFA-FEF2-B2D0-4F22-759456C3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429" y="2924903"/>
            <a:ext cx="10103371" cy="22106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1B97D5"/>
              </a:buClr>
              <a:buSzPct val="138000"/>
            </a:pPr>
            <a:r>
              <a:rPr lang="es-ES" dirty="0"/>
              <a:t>Actualización de la redacción con el II Plan</a:t>
            </a:r>
          </a:p>
          <a:p>
            <a:pPr>
              <a:buClr>
                <a:srgbClr val="1B97D5"/>
              </a:buClr>
              <a:buSzPct val="138000"/>
            </a:pPr>
            <a:r>
              <a:rPr lang="es-ES" dirty="0"/>
              <a:t>Se clarifican las funciones del Observatorio sin modificarlas</a:t>
            </a:r>
          </a:p>
          <a:p>
            <a:pPr>
              <a:buClr>
                <a:srgbClr val="1B97D5"/>
              </a:buClr>
              <a:buSzPct val="138000"/>
            </a:pPr>
            <a:r>
              <a:rPr lang="es-ES" dirty="0"/>
              <a:t>Se modifica la composición</a:t>
            </a:r>
          </a:p>
          <a:p>
            <a:pPr>
              <a:buClr>
                <a:srgbClr val="1B97D5"/>
              </a:buClr>
              <a:buSzPct val="138000"/>
            </a:pPr>
            <a:r>
              <a:rPr lang="es-ES" dirty="0"/>
              <a:t>Se modifica la periodicidad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FF0902-8235-5258-4F2B-2BE73A70BFF1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F50B788-ADBD-7F23-436D-8EAEACCB4688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01436E6B-C13C-54DD-A617-241576B7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51A6A-271D-885F-BBC7-866399E17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18" y="1686296"/>
            <a:ext cx="5421682" cy="46066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b="1" dirty="0"/>
              <a:t>        </a:t>
            </a:r>
            <a:r>
              <a:rPr lang="es-ES" b="1" dirty="0">
                <a:latin typeface="Arial"/>
                <a:cs typeface="Arial"/>
              </a:rPr>
              <a:t>EQUIPO COMUNITARIO</a:t>
            </a:r>
            <a:endParaRPr lang="es-ES" dirty="0">
              <a:latin typeface="Arial"/>
              <a:cs typeface="Arial"/>
            </a:endParaRPr>
          </a:p>
          <a:p>
            <a:pPr>
              <a:buClr>
                <a:srgbClr val="1B97D5"/>
              </a:buClr>
              <a:buSzPct val="135000"/>
            </a:pPr>
            <a:r>
              <a:rPr lang="es-ES" sz="2000" dirty="0">
                <a:latin typeface="Arial"/>
                <a:cs typeface="Arial"/>
              </a:rPr>
              <a:t>Reuniones trimestrales</a:t>
            </a:r>
          </a:p>
          <a:p>
            <a:pPr>
              <a:buClr>
                <a:srgbClr val="1B97D5"/>
              </a:buClr>
              <a:buSzPct val="135000"/>
            </a:pPr>
            <a:r>
              <a:rPr lang="es-ES" sz="2000" b="1" dirty="0">
                <a:latin typeface="Arial"/>
                <a:cs typeface="Arial"/>
              </a:rPr>
              <a:t>Comarca</a:t>
            </a:r>
            <a:r>
              <a:rPr lang="es-ES" sz="2000" dirty="0">
                <a:latin typeface="Arial"/>
                <a:cs typeface="Arial"/>
              </a:rPr>
              <a:t>: TS, ES, Coordinador y mediadora intercultural del Centro de Servicios Sociales. Técnico de juventud</a:t>
            </a:r>
          </a:p>
          <a:p>
            <a:pPr>
              <a:buClr>
                <a:srgbClr val="1B97D5"/>
              </a:buClr>
              <a:buSzPct val="135000"/>
            </a:pPr>
            <a:r>
              <a:rPr lang="es-ES" sz="2000" b="1" dirty="0">
                <a:latin typeface="Arial"/>
                <a:cs typeface="Arial"/>
              </a:rPr>
              <a:t>Educación</a:t>
            </a:r>
            <a:r>
              <a:rPr lang="es-ES" sz="2000" dirty="0">
                <a:latin typeface="Arial"/>
                <a:cs typeface="Arial"/>
              </a:rPr>
              <a:t>: PSC de primaria y PSC de secundaria.</a:t>
            </a:r>
          </a:p>
          <a:p>
            <a:pPr>
              <a:buClr>
                <a:srgbClr val="1B97D5"/>
              </a:buClr>
              <a:buSzPct val="135000"/>
            </a:pPr>
            <a:r>
              <a:rPr lang="es-ES" sz="2000" b="1" dirty="0">
                <a:latin typeface="Arial"/>
                <a:cs typeface="Arial"/>
              </a:rPr>
              <a:t>Centro de Salud de Caspe:</a:t>
            </a:r>
            <a:r>
              <a:rPr lang="es-ES" sz="2000" dirty="0">
                <a:latin typeface="Arial"/>
                <a:cs typeface="Arial"/>
              </a:rPr>
              <a:t> TS y enfermera comunitaria.</a:t>
            </a:r>
          </a:p>
          <a:p>
            <a:pPr>
              <a:buClr>
                <a:srgbClr val="1B97D5"/>
              </a:buClr>
              <a:buSzPct val="135000"/>
            </a:pPr>
            <a:r>
              <a:rPr lang="es-ES" sz="2000" b="1" dirty="0">
                <a:latin typeface="Arial"/>
                <a:cs typeface="Arial"/>
              </a:rPr>
              <a:t>Cruz Roja: </a:t>
            </a:r>
            <a:r>
              <a:rPr lang="es-ES" sz="2000" dirty="0">
                <a:latin typeface="Arial"/>
                <a:cs typeface="Arial"/>
              </a:rPr>
              <a:t>TS</a:t>
            </a:r>
          </a:p>
          <a:p>
            <a:pPr>
              <a:buClr>
                <a:srgbClr val="1B97D5"/>
              </a:buClr>
              <a:buSzPct val="135000"/>
            </a:pPr>
            <a:r>
              <a:rPr lang="es-ES" sz="2000" b="1" dirty="0">
                <a:latin typeface="Arial"/>
                <a:cs typeface="Arial"/>
              </a:rPr>
              <a:t>Cáritas:</a:t>
            </a:r>
            <a:r>
              <a:rPr lang="es-ES" sz="2000" dirty="0">
                <a:latin typeface="Arial"/>
                <a:cs typeface="Arial"/>
              </a:rPr>
              <a:t> TS</a:t>
            </a:r>
          </a:p>
          <a:p>
            <a:pPr>
              <a:buClr>
                <a:srgbClr val="1B97D5"/>
              </a:buClr>
              <a:buSzPct val="135000"/>
            </a:pPr>
            <a:r>
              <a:rPr lang="es-ES" sz="2000" b="1" dirty="0">
                <a:latin typeface="Arial"/>
                <a:cs typeface="Arial"/>
              </a:rPr>
              <a:t>Fundación San Ezequiel Moreno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8EA7B8-6AB9-F4C6-3414-3C74AF04ABDA}"/>
              </a:ext>
            </a:extLst>
          </p:cNvPr>
          <p:cNvSpPr txBox="1"/>
          <p:nvPr/>
        </p:nvSpPr>
        <p:spPr>
          <a:xfrm>
            <a:off x="6407704" y="1686296"/>
            <a:ext cx="4944389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 dirty="0">
                <a:latin typeface="Arial"/>
                <a:cs typeface="Arial"/>
              </a:rPr>
              <a:t>COMISIONES DE TRABAJO</a:t>
            </a:r>
          </a:p>
          <a:p>
            <a:pPr marL="457200" indent="-457200">
              <a:buClr>
                <a:srgbClr val="EA8A34"/>
              </a:buClr>
              <a:buSzPct val="140000"/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/>
                <a:cs typeface="Arial"/>
              </a:rPr>
              <a:t>Comisión de español: </a:t>
            </a:r>
            <a:r>
              <a:rPr lang="es-ES" sz="2000" dirty="0">
                <a:latin typeface="Arial"/>
                <a:cs typeface="Arial"/>
              </a:rPr>
              <a:t>INAEM, Centro de Adultos, Cruz Roja, Cáritas, Educación y Comarca.</a:t>
            </a:r>
          </a:p>
          <a:p>
            <a:pPr marL="342900" indent="-342900">
              <a:buClr>
                <a:srgbClr val="EA8A34"/>
              </a:buClr>
              <a:buSzPct val="140000"/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/>
                <a:cs typeface="Arial"/>
              </a:rPr>
              <a:t>Equipo Estrategia Antirrumores: </a:t>
            </a:r>
            <a:r>
              <a:rPr lang="es-ES" sz="2000" dirty="0">
                <a:latin typeface="Arial"/>
                <a:cs typeface="Arial"/>
              </a:rPr>
              <a:t>Cruz Roja, Centro de Salud, Comarca y FSEM</a:t>
            </a:r>
            <a:endParaRPr lang="es-ES" dirty="0"/>
          </a:p>
          <a:p>
            <a:endParaRPr lang="es-ES" sz="2000" dirty="0">
              <a:latin typeface="Arial"/>
              <a:cs typeface="Arial"/>
            </a:endParaRPr>
          </a:p>
          <a:p>
            <a:endParaRPr lang="es-ES" sz="2000" dirty="0">
              <a:latin typeface="Arial"/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B7FAFEB-5BD7-C88F-9B90-E7198A9B7A05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713DAF-FE38-65C5-C108-FE455F1B2953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3207411E-F173-DD0B-A460-8773812C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90380C0B-E8D6-E946-A2A2-8D292873D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27024" r="4110"/>
          <a:stretch>
            <a:fillRect/>
          </a:stretch>
        </p:blipFill>
        <p:spPr bwMode="auto">
          <a:xfrm>
            <a:off x="6637220" y="4491203"/>
            <a:ext cx="4485355" cy="1984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9664936A-EDE3-B9CE-A912-EC5546B65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3072800" y="148864"/>
            <a:ext cx="7102553" cy="10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34DC0-BA83-EE38-31CE-918D8A54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61" y="2343543"/>
            <a:ext cx="3020859" cy="2588529"/>
          </a:xfr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1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600" b="1" dirty="0">
                <a:latin typeface="Aptos" panose="020B0004020202020204" pitchFamily="34" charset="0"/>
              </a:rPr>
              <a:t>ACOGER LA DIVERSIDAD CULTURAL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916AC9-92ED-DC07-CAC9-EC6305453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732" y="858040"/>
            <a:ext cx="7394531" cy="5141920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 algn="just">
              <a:buNone/>
            </a:pPr>
            <a:r>
              <a:rPr lang="es-ES" sz="2000" b="1" dirty="0">
                <a:solidFill>
                  <a:srgbClr val="929336"/>
                </a:solidFill>
                <a:latin typeface="Arial"/>
                <a:cs typeface="Arial"/>
              </a:rPr>
              <a:t>DISPOSITIVO DE ACOGIDA EN LA CAMPAÑA AGRÍCOLA:</a:t>
            </a:r>
            <a:r>
              <a:rPr lang="es-ES" sz="2000" dirty="0">
                <a:latin typeface="Arial"/>
                <a:cs typeface="Arial"/>
              </a:rPr>
              <a:t> Mayo y junio en Caspe</a:t>
            </a:r>
          </a:p>
          <a:p>
            <a:pPr marL="514350" indent="-514350">
              <a:buAutoNum type="arabicPeriod"/>
            </a:pPr>
            <a:r>
              <a:rPr lang="es-ES" sz="2000" dirty="0">
                <a:latin typeface="Arial"/>
                <a:cs typeface="Arial"/>
              </a:rPr>
              <a:t>Servicio de duchas y alimentos. 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es-ES" sz="2000" dirty="0">
                <a:latin typeface="Arial"/>
                <a:cs typeface="Arial"/>
              </a:rPr>
              <a:t>	2024. Personas atendidas: </a:t>
            </a:r>
            <a:r>
              <a:rPr lang="es-ES" sz="2000" b="1" dirty="0">
                <a:latin typeface="Arial"/>
                <a:cs typeface="Arial"/>
              </a:rPr>
              <a:t>244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es-ES" sz="2000" dirty="0">
                <a:latin typeface="Arial"/>
                <a:cs typeface="Arial"/>
              </a:rPr>
              <a:t>	2025. Personas atendidas: </a:t>
            </a:r>
            <a:r>
              <a:rPr lang="es-ES" sz="2000" b="1" dirty="0">
                <a:latin typeface="Arial"/>
                <a:cs typeface="Arial"/>
              </a:rPr>
              <a:t>168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es-ES" sz="2000" dirty="0">
                <a:latin typeface="Arial"/>
                <a:cs typeface="Arial"/>
              </a:rPr>
              <a:t>2.</a:t>
            </a:r>
            <a:r>
              <a:rPr lang="es-ES" sz="2000" b="1" dirty="0">
                <a:latin typeface="Arial"/>
                <a:cs typeface="Arial"/>
              </a:rPr>
              <a:t>	</a:t>
            </a:r>
            <a:r>
              <a:rPr lang="es-ES" sz="2000" dirty="0">
                <a:latin typeface="Arial"/>
                <a:cs typeface="Arial"/>
              </a:rPr>
              <a:t>Agente de convivencia</a:t>
            </a:r>
          </a:p>
          <a:p>
            <a:pPr marL="0" indent="0" algn="ctr">
              <a:buNone/>
            </a:pPr>
            <a:endParaRPr lang="es-ES" sz="2400" b="1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s-ES" sz="2400" b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ES" sz="2000" b="1" dirty="0">
                <a:solidFill>
                  <a:srgbClr val="929336"/>
                </a:solidFill>
                <a:latin typeface="Arial"/>
                <a:cs typeface="Arial"/>
              </a:rPr>
              <a:t>ACCIONES COMUNITARIAS EN LA CAPAÑA AGRÍCOLA 2024</a:t>
            </a:r>
            <a:r>
              <a:rPr lang="es-ES" sz="2400" dirty="0">
                <a:solidFill>
                  <a:srgbClr val="929336"/>
                </a:solidFill>
                <a:latin typeface="Arial"/>
                <a:cs typeface="Arial"/>
              </a:rPr>
              <a:t>:</a:t>
            </a:r>
            <a:r>
              <a:rPr lang="es-ES" sz="2400" b="1" dirty="0">
                <a:latin typeface="Arial"/>
                <a:cs typeface="Arial"/>
              </a:rPr>
              <a:t> </a:t>
            </a:r>
            <a:r>
              <a:rPr lang="es-ES" sz="2000" dirty="0">
                <a:latin typeface="Arial"/>
                <a:cs typeface="Arial"/>
              </a:rPr>
              <a:t>Maella, </a:t>
            </a:r>
            <a:r>
              <a:rPr lang="es-ES" sz="2000" dirty="0" err="1">
                <a:latin typeface="Arial"/>
                <a:cs typeface="Arial"/>
              </a:rPr>
              <a:t>Chiprana</a:t>
            </a:r>
            <a:r>
              <a:rPr lang="es-ES" sz="2000" dirty="0">
                <a:latin typeface="Arial"/>
                <a:cs typeface="Arial"/>
              </a:rPr>
              <a:t> y Caspe</a:t>
            </a:r>
            <a:endParaRPr lang="es-ES" sz="2000" dirty="0"/>
          </a:p>
          <a:p>
            <a:pPr marL="457200" indent="-457200">
              <a:buAutoNum type="arabicPeriod"/>
            </a:pPr>
            <a:r>
              <a:rPr lang="es-ES" sz="2000" dirty="0">
                <a:latin typeface="Arial"/>
                <a:cs typeface="Arial"/>
              </a:rPr>
              <a:t>Campaña de sensibilización</a:t>
            </a:r>
          </a:p>
          <a:p>
            <a:pPr marL="457200" indent="-457200">
              <a:buAutoNum type="arabicPeriod"/>
            </a:pPr>
            <a:r>
              <a:rPr lang="es-ES" sz="2000" dirty="0">
                <a:latin typeface="Arial"/>
                <a:cs typeface="Arial"/>
              </a:rPr>
              <a:t>Cuestionario sobre la convivencia y la campaña agrícola</a:t>
            </a:r>
          </a:p>
          <a:p>
            <a:pPr marL="457200" indent="-457200">
              <a:buAutoNum type="arabicPeriod"/>
            </a:pPr>
            <a:r>
              <a:rPr lang="es-ES" sz="2000" dirty="0">
                <a:latin typeface="Arial"/>
                <a:cs typeface="Arial"/>
              </a:rPr>
              <a:t>Cartel. " La campaña agrícola nos enriquece a todos".</a:t>
            </a:r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ACA13416-165D-37FE-8A85-28B3E32E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B75EE06-2F4C-6EF5-6ED0-A27FCB66B729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DA80536-4CDD-8A6B-4187-5F496A471CF6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11B12BAB-1A77-E9C2-488E-7334F7273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F356E-84BE-31CC-235E-F55611AAD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60B56C-FFAE-3ED2-B73D-32851D43D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825" y="1181413"/>
            <a:ext cx="7245959" cy="2700226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rgbClr val="929336"/>
                </a:solidFill>
                <a:latin typeface="Arial"/>
                <a:cs typeface="Arial"/>
              </a:rPr>
              <a:t>CURSOS DE ESPAÑOL. Comisión de Español</a:t>
            </a:r>
            <a:endParaRPr lang="es-ES" sz="2400" dirty="0">
              <a:solidFill>
                <a:srgbClr val="929336"/>
              </a:solidFill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s-ES" sz="2000" b="1" dirty="0">
                <a:latin typeface="Arial"/>
                <a:cs typeface="Arial"/>
              </a:rPr>
              <a:t>Centro de Educación de Adultos Permanente </a:t>
            </a:r>
            <a:r>
              <a:rPr lang="es-ES" sz="2000" dirty="0">
                <a:latin typeface="Arial"/>
                <a:cs typeface="Arial"/>
              </a:rPr>
              <a:t>(CEPA). Caspe, Maella, Fabara, </a:t>
            </a:r>
            <a:r>
              <a:rPr lang="es-ES" sz="2000" dirty="0" err="1">
                <a:latin typeface="Arial"/>
                <a:cs typeface="Arial"/>
              </a:rPr>
              <a:t>Nonaspe</a:t>
            </a:r>
            <a:r>
              <a:rPr lang="es-ES" sz="2000" dirty="0">
                <a:latin typeface="Arial"/>
                <a:cs typeface="Arial"/>
              </a:rPr>
              <a:t> y </a:t>
            </a:r>
            <a:r>
              <a:rPr lang="es-ES" sz="2000" dirty="0" err="1">
                <a:latin typeface="Arial"/>
                <a:cs typeface="Arial"/>
              </a:rPr>
              <a:t>Fayón</a:t>
            </a:r>
            <a:r>
              <a:rPr lang="es-ES" sz="20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ES" sz="1800" b="1" dirty="0">
                <a:latin typeface="Arial"/>
                <a:cs typeface="Arial"/>
              </a:rPr>
              <a:t>Datos de Caspe 2025-2026 en horario mañana y tarde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B2F7D97-6C80-5D21-23B2-83BEF3AE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85173"/>
              </p:ext>
            </p:extLst>
          </p:nvPr>
        </p:nvGraphicFramePr>
        <p:xfrm>
          <a:off x="4369827" y="3983990"/>
          <a:ext cx="682331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836">
                  <a:extLst>
                    <a:ext uri="{9D8B030D-6E8A-4147-A177-3AD203B41FA5}">
                      <a16:colId xmlns:a16="http://schemas.microsoft.com/office/drawing/2014/main" val="2910584764"/>
                    </a:ext>
                  </a:extLst>
                </a:gridCol>
                <a:gridCol w="1555061">
                  <a:extLst>
                    <a:ext uri="{9D8B030D-6E8A-4147-A177-3AD203B41FA5}">
                      <a16:colId xmlns:a16="http://schemas.microsoft.com/office/drawing/2014/main" val="1854726284"/>
                    </a:ext>
                  </a:extLst>
                </a:gridCol>
                <a:gridCol w="1423027">
                  <a:extLst>
                    <a:ext uri="{9D8B030D-6E8A-4147-A177-3AD203B41FA5}">
                      <a16:colId xmlns:a16="http://schemas.microsoft.com/office/drawing/2014/main" val="1274476004"/>
                    </a:ext>
                  </a:extLst>
                </a:gridCol>
                <a:gridCol w="1029704">
                  <a:extLst>
                    <a:ext uri="{9D8B030D-6E8A-4147-A177-3AD203B41FA5}">
                      <a16:colId xmlns:a16="http://schemas.microsoft.com/office/drawing/2014/main" val="3901998825"/>
                    </a:ext>
                  </a:extLst>
                </a:gridCol>
                <a:gridCol w="1751683">
                  <a:extLst>
                    <a:ext uri="{9D8B030D-6E8A-4147-A177-3AD203B41FA5}">
                      <a16:colId xmlns:a16="http://schemas.microsoft.com/office/drawing/2014/main" val="173131264"/>
                    </a:ext>
                  </a:extLst>
                </a:gridCol>
              </a:tblGrid>
              <a:tr h="280981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AULAS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ALUMNADO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LISTA ESPERA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PROFE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NIVEL DEMANDADO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519458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ELE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86714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85C2C9D2-498E-FB07-F846-FCB43A0E801B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655313-98F6-8133-33F0-FD99522652F2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Logo">
            <a:extLst>
              <a:ext uri="{FF2B5EF4-FFF2-40B4-BE49-F238E27FC236}">
                <a16:creationId xmlns:a16="http://schemas.microsoft.com/office/drawing/2014/main" id="{60A1A2DD-9558-85DA-696F-76123005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39BB6EA7-82C7-122D-39CA-02A7AA0C9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79C8501A-F1B6-63C3-692A-7C4A76A7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61" y="2343543"/>
            <a:ext cx="3020859" cy="2588529"/>
          </a:xfr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1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600" b="1" dirty="0">
                <a:latin typeface="Aptos" panose="020B0004020202020204" pitchFamily="34" charset="0"/>
              </a:rPr>
              <a:t>ACOGER LA DIVERSIDAD CULTURAL</a:t>
            </a:r>
          </a:p>
        </p:txBody>
      </p:sp>
    </p:spTree>
    <p:extLst>
      <p:ext uri="{BB962C8B-B14F-4D97-AF65-F5344CB8AC3E}">
        <p14:creationId xmlns:p14="http://schemas.microsoft.com/office/powerpoint/2010/main" val="7224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AA0BC-493B-665A-E0EF-F9D1EFCD6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EEF3C-C8E4-125A-2063-F46EEB92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732" y="605965"/>
            <a:ext cx="7245959" cy="4099584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rgbClr val="929336"/>
                </a:solidFill>
                <a:latin typeface="Arial"/>
                <a:cs typeface="Arial"/>
              </a:rPr>
              <a:t>CURSOS DE ESPAÑOL. Comisión de Español</a:t>
            </a:r>
          </a:p>
          <a:p>
            <a:pPr marL="0" indent="0" algn="ctr">
              <a:buNone/>
            </a:pPr>
            <a:endParaRPr lang="es-ES" sz="2400" dirty="0">
              <a:solidFill>
                <a:srgbClr val="929336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000" b="1" dirty="0">
                <a:latin typeface="Arial"/>
                <a:cs typeface="Arial"/>
              </a:rPr>
              <a:t>2. Cruz Roja. </a:t>
            </a:r>
            <a:r>
              <a:rPr lang="es-ES" sz="2000" dirty="0">
                <a:latin typeface="Arial"/>
                <a:cs typeface="Arial"/>
              </a:rPr>
              <a:t>Caspe</a:t>
            </a:r>
            <a:endParaRPr lang="es-ES" dirty="0"/>
          </a:p>
          <a:p>
            <a:pPr marL="0" indent="0">
              <a:buNone/>
            </a:pPr>
            <a:r>
              <a:rPr lang="es-ES" sz="2000" b="1" dirty="0">
                <a:latin typeface="Arial"/>
                <a:cs typeface="Arial"/>
              </a:rPr>
              <a:t>    </a:t>
            </a:r>
            <a:r>
              <a:rPr lang="es-ES" sz="1800" dirty="0">
                <a:latin typeface="Arial"/>
                <a:cs typeface="Arial"/>
              </a:rPr>
              <a:t>2024-2025. Español                               Refuerzo Escolar</a:t>
            </a:r>
          </a:p>
          <a:p>
            <a:pPr marL="0" indent="0">
              <a:buNone/>
            </a:pPr>
            <a:endParaRPr lang="es-E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800" dirty="0">
                <a:latin typeface="Arial"/>
                <a:cs typeface="Arial"/>
              </a:rPr>
              <a:t>    2025-2026. Español                                Refuerzo Escolar           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CFD6458-5EEC-418E-2A3D-19EA34634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95115"/>
              </p:ext>
            </p:extLst>
          </p:nvPr>
        </p:nvGraphicFramePr>
        <p:xfrm>
          <a:off x="3896931" y="2421857"/>
          <a:ext cx="3253019" cy="1024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393">
                  <a:extLst>
                    <a:ext uri="{9D8B030D-6E8A-4147-A177-3AD203B41FA5}">
                      <a16:colId xmlns:a16="http://schemas.microsoft.com/office/drawing/2014/main" val="92101352"/>
                    </a:ext>
                  </a:extLst>
                </a:gridCol>
                <a:gridCol w="561860">
                  <a:extLst>
                    <a:ext uri="{9D8B030D-6E8A-4147-A177-3AD203B41FA5}">
                      <a16:colId xmlns:a16="http://schemas.microsoft.com/office/drawing/2014/main" val="2298038173"/>
                    </a:ext>
                  </a:extLst>
                </a:gridCol>
                <a:gridCol w="936434">
                  <a:extLst>
                    <a:ext uri="{9D8B030D-6E8A-4147-A177-3AD203B41FA5}">
                      <a16:colId xmlns:a16="http://schemas.microsoft.com/office/drawing/2014/main" val="2464086905"/>
                    </a:ext>
                  </a:extLst>
                </a:gridCol>
                <a:gridCol w="870332">
                  <a:extLst>
                    <a:ext uri="{9D8B030D-6E8A-4147-A177-3AD203B41FA5}">
                      <a16:colId xmlns:a16="http://schemas.microsoft.com/office/drawing/2014/main" val="2822865895"/>
                    </a:ext>
                  </a:extLst>
                </a:gridCol>
              </a:tblGrid>
              <a:tr h="65834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Grupo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>
                          <a:latin typeface="Arial Narrow" panose="020B0606020202030204" pitchFamily="34" charset="0"/>
                        </a:rPr>
                        <a:t>Vol.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Mujeres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Espera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849647"/>
                  </a:ext>
                </a:extLst>
              </a:tr>
              <a:tr h="32129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335174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A8A710D-5735-B410-DB3F-1AC6C55B8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66451"/>
              </p:ext>
            </p:extLst>
          </p:nvPr>
        </p:nvGraphicFramePr>
        <p:xfrm>
          <a:off x="7348603" y="2394421"/>
          <a:ext cx="4197074" cy="105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040">
                  <a:extLst>
                    <a:ext uri="{9D8B030D-6E8A-4147-A177-3AD203B41FA5}">
                      <a16:colId xmlns:a16="http://schemas.microsoft.com/office/drawing/2014/main" val="2709562452"/>
                    </a:ext>
                  </a:extLst>
                </a:gridCol>
                <a:gridCol w="627493">
                  <a:extLst>
                    <a:ext uri="{9D8B030D-6E8A-4147-A177-3AD203B41FA5}">
                      <a16:colId xmlns:a16="http://schemas.microsoft.com/office/drawing/2014/main" val="3007241349"/>
                    </a:ext>
                  </a:extLst>
                </a:gridCol>
                <a:gridCol w="771293">
                  <a:extLst>
                    <a:ext uri="{9D8B030D-6E8A-4147-A177-3AD203B41FA5}">
                      <a16:colId xmlns:a16="http://schemas.microsoft.com/office/drawing/2014/main" val="3839808686"/>
                    </a:ext>
                  </a:extLst>
                </a:gridCol>
                <a:gridCol w="1713248">
                  <a:extLst>
                    <a:ext uri="{9D8B030D-6E8A-4147-A177-3AD203B41FA5}">
                      <a16:colId xmlns:a16="http://schemas.microsoft.com/office/drawing/2014/main" val="814447382"/>
                    </a:ext>
                  </a:extLst>
                </a:gridCol>
              </a:tblGrid>
              <a:tr h="611912">
                <a:tc>
                  <a:txBody>
                    <a:bodyPr/>
                    <a:lstStyle/>
                    <a:p>
                      <a:r>
                        <a:rPr lang="es-ES" dirty="0"/>
                        <a:t>Primaria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Vol.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Estudiantes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867573"/>
                  </a:ext>
                </a:extLst>
              </a:tr>
              <a:tr h="43872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  Santa 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241733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725923CC-5239-AD99-25EE-DF306F3BC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49076"/>
              </p:ext>
            </p:extLst>
          </p:nvPr>
        </p:nvGraphicFramePr>
        <p:xfrm>
          <a:off x="3618385" y="4740617"/>
          <a:ext cx="3810109" cy="80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02">
                  <a:extLst>
                    <a:ext uri="{9D8B030D-6E8A-4147-A177-3AD203B41FA5}">
                      <a16:colId xmlns:a16="http://schemas.microsoft.com/office/drawing/2014/main" val="1185164689"/>
                    </a:ext>
                  </a:extLst>
                </a:gridCol>
                <a:gridCol w="837282">
                  <a:extLst>
                    <a:ext uri="{9D8B030D-6E8A-4147-A177-3AD203B41FA5}">
                      <a16:colId xmlns:a16="http://schemas.microsoft.com/office/drawing/2014/main" val="4078972349"/>
                    </a:ext>
                  </a:extLst>
                </a:gridCol>
                <a:gridCol w="716097">
                  <a:extLst>
                    <a:ext uri="{9D8B030D-6E8A-4147-A177-3AD203B41FA5}">
                      <a16:colId xmlns:a16="http://schemas.microsoft.com/office/drawing/2014/main" val="3200744371"/>
                    </a:ext>
                  </a:extLst>
                </a:gridCol>
                <a:gridCol w="659506">
                  <a:extLst>
                    <a:ext uri="{9D8B030D-6E8A-4147-A177-3AD203B41FA5}">
                      <a16:colId xmlns:a16="http://schemas.microsoft.com/office/drawing/2014/main" val="2956926104"/>
                    </a:ext>
                  </a:extLst>
                </a:gridCol>
                <a:gridCol w="762022">
                  <a:extLst>
                    <a:ext uri="{9D8B030D-6E8A-4147-A177-3AD203B41FA5}">
                      <a16:colId xmlns:a16="http://schemas.microsoft.com/office/drawing/2014/main" val="1709802327"/>
                    </a:ext>
                  </a:extLst>
                </a:gridCol>
              </a:tblGrid>
              <a:tr h="40091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Grupo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Grupo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Muj</a:t>
                      </a:r>
                      <a:r>
                        <a:rPr lang="es-E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Vol.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Esp.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899908"/>
                  </a:ext>
                </a:extLst>
              </a:tr>
              <a:tr h="40091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26991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916DE67B-70BC-512E-03EF-31EE4D111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3595"/>
              </p:ext>
            </p:extLst>
          </p:nvPr>
        </p:nvGraphicFramePr>
        <p:xfrm>
          <a:off x="7541155" y="4740617"/>
          <a:ext cx="3994739" cy="7944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2736">
                  <a:extLst>
                    <a:ext uri="{9D8B030D-6E8A-4147-A177-3AD203B41FA5}">
                      <a16:colId xmlns:a16="http://schemas.microsoft.com/office/drawing/2014/main" val="3875059844"/>
                    </a:ext>
                  </a:extLst>
                </a:gridCol>
                <a:gridCol w="597241">
                  <a:extLst>
                    <a:ext uri="{9D8B030D-6E8A-4147-A177-3AD203B41FA5}">
                      <a16:colId xmlns:a16="http://schemas.microsoft.com/office/drawing/2014/main" val="661945020"/>
                    </a:ext>
                  </a:extLst>
                </a:gridCol>
                <a:gridCol w="734106">
                  <a:extLst>
                    <a:ext uri="{9D8B030D-6E8A-4147-A177-3AD203B41FA5}">
                      <a16:colId xmlns:a16="http://schemas.microsoft.com/office/drawing/2014/main" val="3295478557"/>
                    </a:ext>
                  </a:extLst>
                </a:gridCol>
                <a:gridCol w="1630656">
                  <a:extLst>
                    <a:ext uri="{9D8B030D-6E8A-4147-A177-3AD203B41FA5}">
                      <a16:colId xmlns:a16="http://schemas.microsoft.com/office/drawing/2014/main" val="542680819"/>
                    </a:ext>
                  </a:extLst>
                </a:gridCol>
              </a:tblGrid>
              <a:tr h="382228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00"/>
                        </a:lnSpc>
                        <a:buNone/>
                      </a:pPr>
                      <a:r>
                        <a:rPr lang="es-ES" sz="1800" b="1" i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Primaria</a:t>
                      </a:r>
                      <a:endParaRPr lang="es-ES" b="1" i="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179" marR="62179" marT="31090" marB="31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00"/>
                        </a:lnSpc>
                        <a:buNone/>
                      </a:pPr>
                      <a:r>
                        <a:rPr lang="es-ES" sz="1800" b="1" i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ESO</a:t>
                      </a:r>
                      <a:endParaRPr lang="es-ES" b="1" i="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179" marR="62179" marT="31090" marB="31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00"/>
                        </a:lnSpc>
                        <a:buNone/>
                      </a:pPr>
                      <a:r>
                        <a:rPr lang="es-ES" sz="1800" b="1" i="0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Volun</a:t>
                      </a:r>
                      <a:endParaRPr lang="es-ES" b="1" i="0" dirty="0" err="1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179" marR="62179" marT="31090" marB="31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00"/>
                        </a:lnSpc>
                        <a:buNone/>
                      </a:pPr>
                      <a:r>
                        <a:rPr lang="es-ES" sz="1800" b="1" i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Estudiantes V</a:t>
                      </a:r>
                      <a:endParaRPr lang="es-ES" b="1" i="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179" marR="62179" marT="31090" marB="31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319354"/>
                  </a:ext>
                </a:extLst>
              </a:tr>
              <a:tr h="412216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00"/>
                        </a:lnSpc>
                        <a:buNone/>
                      </a:pPr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es-ES" sz="1800" b="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179" marR="62179" marT="31090" marB="31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00"/>
                        </a:lnSpc>
                        <a:buNone/>
                      </a:pPr>
                      <a:r>
                        <a:rPr lang="es-ES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2179" marR="62179" marT="31090" marB="31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00"/>
                        </a:lnSpc>
                        <a:buNone/>
                      </a:pPr>
                      <a:r>
                        <a:rPr lang="es-ES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s-ES" b="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179" marR="62179" marT="31090" marB="31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00"/>
                        </a:lnSpc>
                        <a:buNone/>
                      </a:pPr>
                      <a:r>
                        <a:rPr lang="es-ES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Santa Ana</a:t>
                      </a:r>
                      <a:endParaRPr lang="es-ES" b="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179" marR="62179" marT="31090" marB="31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85323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C9D5E77-3CFF-67D5-281B-23DB8EB8DF59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D8D4A05-1A97-91E7-1D07-867C20D9F527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Logo">
            <a:extLst>
              <a:ext uri="{FF2B5EF4-FFF2-40B4-BE49-F238E27FC236}">
                <a16:creationId xmlns:a16="http://schemas.microsoft.com/office/drawing/2014/main" id="{F6398F38-C2BE-A43A-5396-08C6E9C2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3A21C75B-4DDD-3DC6-B66D-6F473C9C6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46C3CDA8-7655-BB4B-7D06-F7DDF35B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61" y="2343543"/>
            <a:ext cx="3020859" cy="2588529"/>
          </a:xfr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1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600" b="1" dirty="0">
                <a:latin typeface="Aptos" panose="020B0004020202020204" pitchFamily="34" charset="0"/>
              </a:rPr>
              <a:t>ACOGER LA DIVERSIDAD CULTURAL</a:t>
            </a:r>
          </a:p>
        </p:txBody>
      </p:sp>
    </p:spTree>
    <p:extLst>
      <p:ext uri="{BB962C8B-B14F-4D97-AF65-F5344CB8AC3E}">
        <p14:creationId xmlns:p14="http://schemas.microsoft.com/office/powerpoint/2010/main" val="26551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CCDEC-303E-9D72-69C8-552895CC2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10498B-0D3A-5466-22BE-C923F418F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955" y="207680"/>
            <a:ext cx="7160770" cy="3666645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rgbClr val="929336"/>
                </a:solidFill>
                <a:latin typeface="Arial"/>
                <a:cs typeface="Arial"/>
              </a:rPr>
              <a:t>CURSOS DE ESPAÑOL. Comisión de Español</a:t>
            </a:r>
            <a:endParaRPr lang="es-ES" sz="2400" dirty="0">
              <a:solidFill>
                <a:srgbClr val="92933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3. INAEM-INDAVI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Curso 2025-2026: varios cursos para personas con NIE</a:t>
            </a: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4. Comarca- INDAVI</a:t>
            </a:r>
          </a:p>
          <a:p>
            <a:pPr marL="0" indent="0">
              <a:buNone/>
            </a:pPr>
            <a:endParaRPr lang="es-ES" sz="2000" b="1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es-E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000" dirty="0">
                <a:latin typeface="Arial"/>
                <a:cs typeface="Arial"/>
              </a:rPr>
              <a:t>                  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780F879-C1A6-D604-BF58-D497822D6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10337"/>
              </p:ext>
            </p:extLst>
          </p:nvPr>
        </p:nvGraphicFramePr>
        <p:xfrm>
          <a:off x="4227533" y="2787041"/>
          <a:ext cx="6725235" cy="130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580">
                  <a:extLst>
                    <a:ext uri="{9D8B030D-6E8A-4147-A177-3AD203B41FA5}">
                      <a16:colId xmlns:a16="http://schemas.microsoft.com/office/drawing/2014/main" val="86143470"/>
                    </a:ext>
                  </a:extLst>
                </a:gridCol>
                <a:gridCol w="2003121">
                  <a:extLst>
                    <a:ext uri="{9D8B030D-6E8A-4147-A177-3AD203B41FA5}">
                      <a16:colId xmlns:a16="http://schemas.microsoft.com/office/drawing/2014/main" val="880477973"/>
                    </a:ext>
                  </a:extLst>
                </a:gridCol>
                <a:gridCol w="1205414">
                  <a:extLst>
                    <a:ext uri="{9D8B030D-6E8A-4147-A177-3AD203B41FA5}">
                      <a16:colId xmlns:a16="http://schemas.microsoft.com/office/drawing/2014/main" val="853345587"/>
                    </a:ext>
                  </a:extLst>
                </a:gridCol>
                <a:gridCol w="2410120">
                  <a:extLst>
                    <a:ext uri="{9D8B030D-6E8A-4147-A177-3AD203B41FA5}">
                      <a16:colId xmlns:a16="http://schemas.microsoft.com/office/drawing/2014/main" val="3897936184"/>
                    </a:ext>
                  </a:extLst>
                </a:gridCol>
              </a:tblGrid>
              <a:tr h="661239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Arial Narrow" panose="020B0606020202030204" pitchFamily="34" charset="0"/>
                        </a:rPr>
                        <a:t>2024-25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Arial Narrow" panose="020B0606020202030204" pitchFamily="34" charset="0"/>
                        </a:rPr>
                        <a:t>2 grupos de 60 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Arial Narrow" panose="020B0606020202030204" pitchFamily="34" charset="0"/>
                        </a:rPr>
                        <a:t>Nivel básico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3695811"/>
                  </a:ext>
                </a:extLst>
              </a:tr>
              <a:tr h="178408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2025-26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2 grupos de 60 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46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Mujeres en situación irregular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176455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ED7C85D-401A-6F47-4EF6-E9B6C7EDC2A9}"/>
              </a:ext>
            </a:extLst>
          </p:cNvPr>
          <p:cNvSpPr txBox="1"/>
          <p:nvPr/>
        </p:nvSpPr>
        <p:spPr>
          <a:xfrm>
            <a:off x="4092827" y="4514942"/>
            <a:ext cx="699589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Arial"/>
                <a:cs typeface="Arial"/>
              </a:rPr>
              <a:t>5. Cáritas. </a:t>
            </a:r>
            <a:r>
              <a:rPr lang="es-ES" sz="2000" dirty="0">
                <a:latin typeface="Arial"/>
                <a:cs typeface="Arial"/>
              </a:rPr>
              <a:t>Tres grupos dinamizados por voluntariado que atiende a 30 personas</a:t>
            </a:r>
          </a:p>
          <a:p>
            <a:endParaRPr lang="es-ES" sz="2000" b="1" dirty="0">
              <a:latin typeface="Arial"/>
              <a:cs typeface="Arial"/>
            </a:endParaRPr>
          </a:p>
          <a:p>
            <a:r>
              <a:rPr lang="es-ES" sz="2000" b="1" dirty="0">
                <a:latin typeface="Arial"/>
                <a:cs typeface="Arial"/>
              </a:rPr>
              <a:t>6. FAPAR. </a:t>
            </a:r>
            <a:r>
              <a:rPr lang="es-ES" sz="2000" dirty="0">
                <a:latin typeface="Arial"/>
                <a:cs typeface="Arial"/>
              </a:rPr>
              <a:t>Dos grupos, cada uno con 17 personas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D57B12-3C5B-5FD5-D975-13BCAB68E89E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25D010E-5CD7-56E4-CDB9-F0235D3DA91F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50E86CC0-8893-20B1-1BBA-802EAB4A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A19A3E49-38FF-9883-53B2-D96D225E5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1E524BD-08D9-F3D6-1A8D-FEDB7397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61" y="2343543"/>
            <a:ext cx="3020859" cy="2588529"/>
          </a:xfr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1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600" b="1" dirty="0">
                <a:latin typeface="Aptos" panose="020B0004020202020204" pitchFamily="34" charset="0"/>
              </a:rPr>
              <a:t>ACOGER LA DIVERSIDAD CULTURAL</a:t>
            </a:r>
          </a:p>
        </p:txBody>
      </p:sp>
    </p:spTree>
    <p:extLst>
      <p:ext uri="{BB962C8B-B14F-4D97-AF65-F5344CB8AC3E}">
        <p14:creationId xmlns:p14="http://schemas.microsoft.com/office/powerpoint/2010/main" val="30217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A7C15-91FD-5E40-2AF0-00213736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38AE86-974B-4060-24C7-D17465ED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955" y="207680"/>
            <a:ext cx="7336480" cy="1640449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rgbClr val="929336"/>
                </a:solidFill>
                <a:latin typeface="Arial"/>
                <a:cs typeface="Arial"/>
              </a:rPr>
              <a:t>CURSOS DE ESPAÑOL. Comisión de Español</a:t>
            </a:r>
            <a:endParaRPr lang="es-ES" sz="2400" dirty="0">
              <a:solidFill>
                <a:srgbClr val="92933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000" b="1" dirty="0">
                <a:latin typeface="Arial"/>
                <a:cs typeface="Arial"/>
              </a:rPr>
              <a:t>7. Espacio de conversación en español</a:t>
            </a:r>
            <a:r>
              <a:rPr lang="es-ES" sz="2000" dirty="0">
                <a:latin typeface="Arial"/>
                <a:cs typeface="Arial"/>
              </a:rPr>
              <a:t>                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423834-DAD5-353B-3926-93A219188F3E}"/>
              </a:ext>
            </a:extLst>
          </p:cNvPr>
          <p:cNvSpPr txBox="1"/>
          <p:nvPr/>
        </p:nvSpPr>
        <p:spPr>
          <a:xfrm>
            <a:off x="4312281" y="5138335"/>
            <a:ext cx="73364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              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75A791F-F7F1-E83F-6BEC-F8983ABF4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33606"/>
              </p:ext>
            </p:extLst>
          </p:nvPr>
        </p:nvGraphicFramePr>
        <p:xfrm>
          <a:off x="4139397" y="2114913"/>
          <a:ext cx="6725233" cy="856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580">
                  <a:extLst>
                    <a:ext uri="{9D8B030D-6E8A-4147-A177-3AD203B41FA5}">
                      <a16:colId xmlns:a16="http://schemas.microsoft.com/office/drawing/2014/main" val="86143470"/>
                    </a:ext>
                  </a:extLst>
                </a:gridCol>
                <a:gridCol w="1106580">
                  <a:extLst>
                    <a:ext uri="{9D8B030D-6E8A-4147-A177-3AD203B41FA5}">
                      <a16:colId xmlns:a16="http://schemas.microsoft.com/office/drawing/2014/main" val="880477973"/>
                    </a:ext>
                  </a:extLst>
                </a:gridCol>
                <a:gridCol w="1512794">
                  <a:extLst>
                    <a:ext uri="{9D8B030D-6E8A-4147-A177-3AD203B41FA5}">
                      <a16:colId xmlns:a16="http://schemas.microsoft.com/office/drawing/2014/main" val="853345587"/>
                    </a:ext>
                  </a:extLst>
                </a:gridCol>
                <a:gridCol w="2999279">
                  <a:extLst>
                    <a:ext uri="{9D8B030D-6E8A-4147-A177-3AD203B41FA5}">
                      <a16:colId xmlns:a16="http://schemas.microsoft.com/office/drawing/2014/main" val="3897936184"/>
                    </a:ext>
                  </a:extLst>
                </a:gridCol>
              </a:tblGrid>
              <a:tr h="378198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Maella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   6 mujeres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Diferentes nacionalidades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3695811"/>
                  </a:ext>
                </a:extLst>
              </a:tr>
              <a:tr h="478068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Caspe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     8 mujeres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Mujeres de Pakistán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176455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62ED6CA-4DFD-A00E-81EC-DE47906EDB9A}"/>
              </a:ext>
            </a:extLst>
          </p:cNvPr>
          <p:cNvSpPr txBox="1"/>
          <p:nvPr/>
        </p:nvSpPr>
        <p:spPr>
          <a:xfrm>
            <a:off x="3936252" y="4294602"/>
            <a:ext cx="715247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>
                <a:latin typeface="Arial"/>
                <a:cs typeface="Arial"/>
              </a:rPr>
              <a:t>8. Facilitación de la fase de acogida</a:t>
            </a:r>
          </a:p>
          <a:p>
            <a:pPr>
              <a:spcAft>
                <a:spcPts val="600"/>
              </a:spcAft>
            </a:pPr>
            <a:r>
              <a:rPr lang="es-ES" sz="2000" b="1" dirty="0">
                <a:latin typeface="Arial"/>
                <a:cs typeface="Arial"/>
              </a:rPr>
              <a:t>    </a:t>
            </a:r>
            <a:r>
              <a:rPr lang="es-ES" sz="2000" dirty="0">
                <a:latin typeface="Arial"/>
                <a:cs typeface="Arial"/>
              </a:rPr>
              <a:t>8.1.Taller de Acogida</a:t>
            </a:r>
          </a:p>
          <a:p>
            <a:pPr>
              <a:spcAft>
                <a:spcPts val="600"/>
              </a:spcAft>
            </a:pPr>
            <a:r>
              <a:rPr lang="es-ES" sz="2000" dirty="0">
                <a:latin typeface="Arial"/>
                <a:cs typeface="Arial"/>
              </a:rPr>
              <a:t>    8.2. Comarca Acoge. https://www.cbac.es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B8238B7-129B-3E4D-027B-EEEF4AC98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50772"/>
              </p:ext>
            </p:extLst>
          </p:nvPr>
        </p:nvGraphicFramePr>
        <p:xfrm>
          <a:off x="4149836" y="3012611"/>
          <a:ext cx="66971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601">
                  <a:extLst>
                    <a:ext uri="{9D8B030D-6E8A-4147-A177-3AD203B41FA5}">
                      <a16:colId xmlns:a16="http://schemas.microsoft.com/office/drawing/2014/main" val="2847748436"/>
                    </a:ext>
                  </a:extLst>
                </a:gridCol>
                <a:gridCol w="1162609">
                  <a:extLst>
                    <a:ext uri="{9D8B030D-6E8A-4147-A177-3AD203B41FA5}">
                      <a16:colId xmlns:a16="http://schemas.microsoft.com/office/drawing/2014/main" val="52407317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200045653"/>
                    </a:ext>
                  </a:extLst>
                </a:gridCol>
                <a:gridCol w="2957224">
                  <a:extLst>
                    <a:ext uri="{9D8B030D-6E8A-4147-A177-3AD203B41FA5}">
                      <a16:colId xmlns:a16="http://schemas.microsoft.com/office/drawing/2014/main" val="1809320484"/>
                    </a:ext>
                  </a:extLst>
                </a:gridCol>
              </a:tblGrid>
              <a:tr h="630458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Julio IES Caspe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12 jóvenes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 Narrow" panose="020B0606020202030204" pitchFamily="34" charset="0"/>
                        </a:rPr>
                        <a:t>4  alfabetización</a:t>
                      </a:r>
                    </a:p>
                    <a:p>
                      <a:pPr lvl="0" algn="ctr">
                        <a:buNone/>
                      </a:pPr>
                      <a:r>
                        <a:rPr lang="es-ES" dirty="0">
                          <a:latin typeface="Arial Narrow" panose="020B0606020202030204" pitchFamily="34" charset="0"/>
                        </a:rPr>
                        <a:t>8 ELE 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351826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BE742D8-59ED-5B4B-6A6D-1B1F4BF16D69}"/>
              </a:ext>
            </a:extLst>
          </p:cNvPr>
          <p:cNvSpPr/>
          <p:nvPr/>
        </p:nvSpPr>
        <p:spPr>
          <a:xfrm>
            <a:off x="11824997" y="0"/>
            <a:ext cx="373559" cy="4109545"/>
          </a:xfrm>
          <a:prstGeom prst="rect">
            <a:avLst/>
          </a:prstGeom>
          <a:solidFill>
            <a:srgbClr val="1B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A3698CD-46B5-3687-9C3D-67CB38A39A1E}"/>
              </a:ext>
            </a:extLst>
          </p:cNvPr>
          <p:cNvSpPr/>
          <p:nvPr/>
        </p:nvSpPr>
        <p:spPr>
          <a:xfrm rot="5400000">
            <a:off x="1855180" y="4639361"/>
            <a:ext cx="373559" cy="4109545"/>
          </a:xfrm>
          <a:prstGeom prst="rect">
            <a:avLst/>
          </a:prstGeom>
          <a:solidFill>
            <a:srgbClr val="EA8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5E38BA74-F36B-4EC3-F052-168EB02E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5277"/>
            <a:ext cx="1350740" cy="1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CUESTA II PLAN DE CONVIVENCIA DE LA DIVERSIDAD CULTURAL - Comarca Bajo  Aragón Caspe">
            <a:extLst>
              <a:ext uri="{FF2B5EF4-FFF2-40B4-BE49-F238E27FC236}">
                <a16:creationId xmlns:a16="http://schemas.microsoft.com/office/drawing/2014/main" id="{FB86AC04-8E94-686A-E6C4-F5E089357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9"/>
          <a:stretch>
            <a:fillRect/>
          </a:stretch>
        </p:blipFill>
        <p:spPr bwMode="auto">
          <a:xfrm>
            <a:off x="7541499" y="6183925"/>
            <a:ext cx="4657057" cy="6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29C9C6A2-EFB8-820B-4225-AF0B01C9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61" y="2343543"/>
            <a:ext cx="3020859" cy="2588529"/>
          </a:xfr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latin typeface="Aptos" panose="020B0004020202020204" pitchFamily="34" charset="0"/>
              </a:rPr>
              <a:t>LÍNEA 1</a:t>
            </a:r>
            <a:br>
              <a:rPr lang="es-ES" sz="3600" b="1" dirty="0">
                <a:latin typeface="Aptos" panose="020B0004020202020204" pitchFamily="34" charset="0"/>
              </a:rPr>
            </a:br>
            <a:br>
              <a:rPr lang="es-ES" sz="3600" b="1" dirty="0">
                <a:latin typeface="Aptos" panose="020B0004020202020204" pitchFamily="34" charset="0"/>
              </a:rPr>
            </a:br>
            <a:r>
              <a:rPr lang="es-ES" sz="3600" b="1" dirty="0">
                <a:latin typeface="Aptos" panose="020B0004020202020204" pitchFamily="34" charset="0"/>
              </a:rPr>
              <a:t>ACOGER LA DIVERSIDAD CULTURAL</a:t>
            </a:r>
          </a:p>
        </p:txBody>
      </p:sp>
    </p:spTree>
    <p:extLst>
      <p:ext uri="{BB962C8B-B14F-4D97-AF65-F5344CB8AC3E}">
        <p14:creationId xmlns:p14="http://schemas.microsoft.com/office/powerpoint/2010/main" val="9168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1432</Words>
  <Application>Microsoft Office PowerPoint</Application>
  <PresentationFormat>Panorámica</PresentationFormat>
  <Paragraphs>252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Aptos Narrow</vt:lpstr>
      <vt:lpstr>Arial</vt:lpstr>
      <vt:lpstr>Arial Narrow</vt:lpstr>
      <vt:lpstr>Wingdings</vt:lpstr>
      <vt:lpstr>Tema de Office</vt:lpstr>
      <vt:lpstr>INFORME DE ACTIVIDAD 2024-2025</vt:lpstr>
      <vt:lpstr>             DATOS DEMOGRAFICOS 2024</vt:lpstr>
      <vt:lpstr>MODIFICACIÓN DEL REGLAMENTO DEL OBSERVATORIO COMARCAL DE LA CONVIVENCIA INTERCULTURAL  APROBADO EL 4 DE ABRIL 2023</vt:lpstr>
      <vt:lpstr>Presentación de PowerPoint</vt:lpstr>
      <vt:lpstr>LÍNEA 1  ACOGER LA DIVERSIDAD CULTURAL</vt:lpstr>
      <vt:lpstr>LÍNEA 1  ACOGER LA DIVERSIDAD CULTURAL</vt:lpstr>
      <vt:lpstr>LÍNEA 1  ACOGER LA DIVERSIDAD CULTURAL</vt:lpstr>
      <vt:lpstr>LÍNEA 1  ACOGER LA DIVERSIDAD CULTURAL</vt:lpstr>
      <vt:lpstr>LÍNEA 1  ACOGER LA DIVERSIDAD CULTURAL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Batlle</dc:creator>
  <cp:lastModifiedBy>EDUCADORA</cp:lastModifiedBy>
  <cp:revision>1610</cp:revision>
  <dcterms:created xsi:type="dcterms:W3CDTF">2025-11-01T16:46:05Z</dcterms:created>
  <dcterms:modified xsi:type="dcterms:W3CDTF">2025-11-06T06:50:49Z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1574706493</vt:i4>
  </property>
  <property fmtid="{D5CDD505-2E9C-101B-9397-08002B2CF9AE}" pid="3" name="_NewReviewCycle">
    <vt:lpwstr/>
  </property>
  <property fmtid="{D5CDD505-2E9C-101B-9397-08002B2CF9AE}" pid="4" name="_EmailSubject">
    <vt:lpwstr>PPT FINAL</vt:lpwstr>
  </property>
  <property fmtid="{D5CDD505-2E9C-101B-9397-08002B2CF9AE}" pid="5" name="_AuthorEmail">
    <vt:lpwstr>fbatlle@fundacionsanezequiel.org</vt:lpwstr>
  </property>
  <property fmtid="{D5CDD505-2E9C-101B-9397-08002B2CF9AE}" pid="6" name="_AuthorEmailDisplayName">
    <vt:lpwstr>Francisco Batlle</vt:lpwstr>
  </property>
</Properties>
</file>